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310" r:id="rId2"/>
    <p:sldId id="258" r:id="rId3"/>
    <p:sldId id="422" r:id="rId4"/>
    <p:sldId id="421" r:id="rId5"/>
    <p:sldId id="431" r:id="rId6"/>
    <p:sldId id="426" r:id="rId7"/>
    <p:sldId id="425" r:id="rId8"/>
    <p:sldId id="432" r:id="rId9"/>
    <p:sldId id="311" r:id="rId10"/>
    <p:sldId id="357" r:id="rId11"/>
    <p:sldId id="358" r:id="rId12"/>
    <p:sldId id="325" r:id="rId13"/>
    <p:sldId id="313" r:id="rId14"/>
    <p:sldId id="376" r:id="rId15"/>
    <p:sldId id="314" r:id="rId16"/>
    <p:sldId id="322" r:id="rId17"/>
    <p:sldId id="324" r:id="rId18"/>
    <p:sldId id="328" r:id="rId19"/>
    <p:sldId id="397" r:id="rId20"/>
    <p:sldId id="329" r:id="rId21"/>
    <p:sldId id="363" r:id="rId22"/>
    <p:sldId id="331" r:id="rId23"/>
    <p:sldId id="319" r:id="rId24"/>
    <p:sldId id="335" r:id="rId25"/>
    <p:sldId id="407" r:id="rId26"/>
    <p:sldId id="333" r:id="rId27"/>
    <p:sldId id="401" r:id="rId28"/>
    <p:sldId id="364" r:id="rId29"/>
    <p:sldId id="398" r:id="rId30"/>
    <p:sldId id="400" r:id="rId31"/>
    <p:sldId id="408" r:id="rId32"/>
    <p:sldId id="338" r:id="rId33"/>
    <p:sldId id="342" r:id="rId34"/>
    <p:sldId id="347" r:id="rId35"/>
    <p:sldId id="348" r:id="rId36"/>
    <p:sldId id="403" r:id="rId37"/>
    <p:sldId id="404" r:id="rId38"/>
    <p:sldId id="409" r:id="rId39"/>
    <p:sldId id="355" r:id="rId40"/>
    <p:sldId id="350" r:id="rId41"/>
    <p:sldId id="365" r:id="rId42"/>
    <p:sldId id="410" r:id="rId43"/>
    <p:sldId id="412" r:id="rId44"/>
    <p:sldId id="378" r:id="rId45"/>
    <p:sldId id="415" r:id="rId46"/>
    <p:sldId id="369" r:id="rId47"/>
    <p:sldId id="361" r:id="rId48"/>
    <p:sldId id="416" r:id="rId49"/>
    <p:sldId id="417" r:id="rId50"/>
    <p:sldId id="388" r:id="rId51"/>
    <p:sldId id="387" r:id="rId52"/>
    <p:sldId id="386" r:id="rId53"/>
    <p:sldId id="389" r:id="rId54"/>
    <p:sldId id="394" r:id="rId55"/>
    <p:sldId id="395" r:id="rId56"/>
    <p:sldId id="393" r:id="rId57"/>
    <p:sldId id="392" r:id="rId58"/>
    <p:sldId id="433" r:id="rId59"/>
  </p:sldIdLst>
  <p:sldSz cx="9144000" cy="6858000" type="screen4x3"/>
  <p:notesSz cx="6792913" cy="9925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0DAAB5-F41E-464C-BBEE-CB0C48264D86}" v="214" dt="2026-01-26T10:19:43.1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3447" autoAdjust="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0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a Jørgensen" userId="f78adfe4-d565-4f27-96cb-043b26ea561c" providerId="ADAL" clId="{3262B6C5-3F9C-49BF-B058-737B52929E67}"/>
    <pc:docChg chg="undo redo custSel addSld delSld modSld">
      <pc:chgData name="Christa Jørgensen" userId="f78adfe4-d565-4f27-96cb-043b26ea561c" providerId="ADAL" clId="{3262B6C5-3F9C-49BF-B058-737B52929E67}" dt="2026-01-26T10:19:43.179" v="2943" actId="14100"/>
      <pc:docMkLst>
        <pc:docMk/>
      </pc:docMkLst>
      <pc:sldChg chg="addSp delSp modSp mod">
        <pc:chgData name="Christa Jørgensen" userId="f78adfe4-d565-4f27-96cb-043b26ea561c" providerId="ADAL" clId="{3262B6C5-3F9C-49BF-B058-737B52929E67}" dt="2026-01-25T08:56:18.645" v="2775" actId="14100"/>
        <pc:sldMkLst>
          <pc:docMk/>
          <pc:sldMk cId="0" sldId="258"/>
        </pc:sldMkLst>
        <pc:spChg chg="mod">
          <ac:chgData name="Christa Jørgensen" userId="f78adfe4-d565-4f27-96cb-043b26ea561c" providerId="ADAL" clId="{3262B6C5-3F9C-49BF-B058-737B52929E67}" dt="2026-01-12T09:24:24.568" v="827" actId="14100"/>
          <ac:spMkLst>
            <pc:docMk/>
            <pc:sldMk cId="0" sldId="258"/>
            <ac:spMk id="2" creationId="{00000000-0000-0000-0000-000000000000}"/>
          </ac:spMkLst>
        </pc:spChg>
        <pc:spChg chg="mod">
          <ac:chgData name="Christa Jørgensen" userId="f78adfe4-d565-4f27-96cb-043b26ea561c" providerId="ADAL" clId="{3262B6C5-3F9C-49BF-B058-737B52929E67}" dt="2026-01-25T08:56:18.645" v="2775" actId="14100"/>
          <ac:spMkLst>
            <pc:docMk/>
            <pc:sldMk cId="0" sldId="258"/>
            <ac:spMk id="3" creationId="{00000000-0000-0000-0000-000000000000}"/>
          </ac:spMkLst>
        </pc:spChg>
        <pc:picChg chg="add del mod">
          <ac:chgData name="Christa Jørgensen" userId="f78adfe4-d565-4f27-96cb-043b26ea561c" providerId="ADAL" clId="{3262B6C5-3F9C-49BF-B058-737B52929E67}" dt="2026-01-12T09:24:42.573" v="830" actId="14100"/>
          <ac:picMkLst>
            <pc:docMk/>
            <pc:sldMk cId="0" sldId="258"/>
            <ac:picMk id="5" creationId="{00000000-0000-0000-0000-000000000000}"/>
          </ac:picMkLst>
        </pc:picChg>
      </pc:sldChg>
      <pc:sldChg chg="delSp modSp add mod">
        <pc:chgData name="Christa Jørgensen" userId="f78adfe4-d565-4f27-96cb-043b26ea561c" providerId="ADAL" clId="{3262B6C5-3F9C-49BF-B058-737B52929E67}" dt="2026-01-11T16:18:04.807" v="744" actId="478"/>
        <pc:sldMkLst>
          <pc:docMk/>
          <pc:sldMk cId="1364216937" sldId="310"/>
        </pc:sldMkLst>
        <pc:picChg chg="mod">
          <ac:chgData name="Christa Jørgensen" userId="f78adfe4-d565-4f27-96cb-043b26ea561c" providerId="ADAL" clId="{3262B6C5-3F9C-49BF-B058-737B52929E67}" dt="2026-01-08T11:03:43.373" v="19" actId="14100"/>
          <ac:picMkLst>
            <pc:docMk/>
            <pc:sldMk cId="1364216937" sldId="310"/>
            <ac:picMk id="11" creationId="{B842592E-7590-EEF1-D2F7-64A64BC2B2E8}"/>
          </ac:picMkLst>
        </pc:picChg>
      </pc:sldChg>
      <pc:sldChg chg="addSp delSp modSp new mod setBg">
        <pc:chgData name="Christa Jørgensen" userId="f78adfe4-d565-4f27-96cb-043b26ea561c" providerId="ADAL" clId="{3262B6C5-3F9C-49BF-B058-737B52929E67}" dt="2026-01-08T11:27:46.352" v="467" actId="14100"/>
        <pc:sldMkLst>
          <pc:docMk/>
          <pc:sldMk cId="2184849892" sldId="311"/>
        </pc:sldMkLst>
        <pc:spChg chg="mod">
          <ac:chgData name="Christa Jørgensen" userId="f78adfe4-d565-4f27-96cb-043b26ea561c" providerId="ADAL" clId="{3262B6C5-3F9C-49BF-B058-737B52929E67}" dt="2026-01-08T11:20:36.926" v="440" actId="26606"/>
          <ac:spMkLst>
            <pc:docMk/>
            <pc:sldMk cId="2184849892" sldId="311"/>
            <ac:spMk id="2" creationId="{46BE371D-8E65-BEBA-C655-E0A40DBEAFDE}"/>
          </ac:spMkLst>
        </pc:spChg>
        <pc:spChg chg="add">
          <ac:chgData name="Christa Jørgensen" userId="f78adfe4-d565-4f27-96cb-043b26ea561c" providerId="ADAL" clId="{3262B6C5-3F9C-49BF-B058-737B52929E67}" dt="2026-01-08T11:20:36.926" v="440" actId="26606"/>
          <ac:spMkLst>
            <pc:docMk/>
            <pc:sldMk cId="2184849892" sldId="311"/>
            <ac:spMk id="47" creationId="{DE91395A-2D18-4AF6-A0AC-AAA7189FED11}"/>
          </ac:spMkLst>
        </pc:spChg>
        <pc:spChg chg="add">
          <ac:chgData name="Christa Jørgensen" userId="f78adfe4-d565-4f27-96cb-043b26ea561c" providerId="ADAL" clId="{3262B6C5-3F9C-49BF-B058-737B52929E67}" dt="2026-01-08T11:20:36.926" v="440" actId="26606"/>
          <ac:spMkLst>
            <pc:docMk/>
            <pc:sldMk cId="2184849892" sldId="311"/>
            <ac:spMk id="49" creationId="{A57352BE-A213-4040-BE8E-D4A925AD9DF8}"/>
          </ac:spMkLst>
        </pc:spChg>
        <pc:spChg chg="add">
          <ac:chgData name="Christa Jørgensen" userId="f78adfe4-d565-4f27-96cb-043b26ea561c" providerId="ADAL" clId="{3262B6C5-3F9C-49BF-B058-737B52929E67}" dt="2026-01-08T11:20:36.926" v="440" actId="26606"/>
          <ac:spMkLst>
            <pc:docMk/>
            <pc:sldMk cId="2184849892" sldId="311"/>
            <ac:spMk id="51" creationId="{2B258D2B-6AC3-4B3A-A87C-FD7E6517826E}"/>
          </ac:spMkLst>
        </pc:spChg>
        <pc:spChg chg="add">
          <ac:chgData name="Christa Jørgensen" userId="f78adfe4-d565-4f27-96cb-043b26ea561c" providerId="ADAL" clId="{3262B6C5-3F9C-49BF-B058-737B52929E67}" dt="2026-01-08T11:20:36.926" v="440" actId="26606"/>
          <ac:spMkLst>
            <pc:docMk/>
            <pc:sldMk cId="2184849892" sldId="311"/>
            <ac:spMk id="53" creationId="{8D55DD8B-9BF9-4B91-A22D-2D3F2AEFF189}"/>
          </ac:spMkLst>
        </pc:spChg>
        <pc:grpChg chg="add">
          <ac:chgData name="Christa Jørgensen" userId="f78adfe4-d565-4f27-96cb-043b26ea561c" providerId="ADAL" clId="{3262B6C5-3F9C-49BF-B058-737B52929E67}" dt="2026-01-08T11:20:36.926" v="440" actId="26606"/>
          <ac:grpSpMkLst>
            <pc:docMk/>
            <pc:sldMk cId="2184849892" sldId="311"/>
            <ac:grpSpMk id="19" creationId="{7398C59F-5A18-487B-91D6-B955AACF2E50}"/>
          </ac:grpSpMkLst>
        </pc:grpChg>
        <pc:grpChg chg="add">
          <ac:chgData name="Christa Jørgensen" userId="f78adfe4-d565-4f27-96cb-043b26ea561c" providerId="ADAL" clId="{3262B6C5-3F9C-49BF-B058-737B52929E67}" dt="2026-01-08T11:20:36.926" v="440" actId="26606"/>
          <ac:grpSpMkLst>
            <pc:docMk/>
            <pc:sldMk cId="2184849892" sldId="311"/>
            <ac:grpSpMk id="33" creationId="{520234FB-542E-4550-9C2F-1B56FD41A1CA}"/>
          </ac:grpSpMkLst>
        </pc:grpChg>
        <pc:picChg chg="add mod">
          <ac:chgData name="Christa Jørgensen" userId="f78adfe4-d565-4f27-96cb-043b26ea561c" providerId="ADAL" clId="{3262B6C5-3F9C-49BF-B058-737B52929E67}" dt="2026-01-08T11:27:46.352" v="467" actId="14100"/>
          <ac:picMkLst>
            <pc:docMk/>
            <pc:sldMk cId="2184849892" sldId="311"/>
            <ac:picMk id="18" creationId="{B4F84687-E450-E0BA-D037-815637BDB1CC}"/>
          </ac:picMkLst>
        </pc:picChg>
      </pc:sldChg>
      <pc:sldChg chg="addSp modSp new mod">
        <pc:chgData name="Christa Jørgensen" userId="f78adfe4-d565-4f27-96cb-043b26ea561c" providerId="ADAL" clId="{3262B6C5-3F9C-49BF-B058-737B52929E67}" dt="2026-01-08T11:47:17.990" v="497" actId="962"/>
        <pc:sldMkLst>
          <pc:docMk/>
          <pc:sldMk cId="3626634519" sldId="313"/>
        </pc:sldMkLst>
        <pc:picChg chg="add mod">
          <ac:chgData name="Christa Jørgensen" userId="f78adfe4-d565-4f27-96cb-043b26ea561c" providerId="ADAL" clId="{3262B6C5-3F9C-49BF-B058-737B52929E67}" dt="2026-01-08T11:47:17.990" v="497" actId="962"/>
          <ac:picMkLst>
            <pc:docMk/>
            <pc:sldMk cId="3626634519" sldId="313"/>
            <ac:picMk id="3" creationId="{41B84E81-1A69-3F2A-8C18-5EECE9ACEEE7}"/>
          </ac:picMkLst>
        </pc:picChg>
      </pc:sldChg>
      <pc:sldChg chg="addSp modSp new mod">
        <pc:chgData name="Christa Jørgensen" userId="f78adfe4-d565-4f27-96cb-043b26ea561c" providerId="ADAL" clId="{3262B6C5-3F9C-49BF-B058-737B52929E67}" dt="2026-01-08T11:50:44.988" v="502" actId="962"/>
        <pc:sldMkLst>
          <pc:docMk/>
          <pc:sldMk cId="1328401539" sldId="314"/>
        </pc:sldMkLst>
        <pc:picChg chg="add mod">
          <ac:chgData name="Christa Jørgensen" userId="f78adfe4-d565-4f27-96cb-043b26ea561c" providerId="ADAL" clId="{3262B6C5-3F9C-49BF-B058-737B52929E67}" dt="2026-01-08T11:50:44.988" v="502" actId="962"/>
          <ac:picMkLst>
            <pc:docMk/>
            <pc:sldMk cId="1328401539" sldId="314"/>
            <ac:picMk id="3" creationId="{ECA68921-1042-C4BB-1C8F-6EC90E0EFA46}"/>
          </ac:picMkLst>
        </pc:picChg>
      </pc:sldChg>
      <pc:sldChg chg="addSp delSp modSp new mod setBg addAnim setClrOvrMap">
        <pc:chgData name="Christa Jørgensen" userId="f78adfe4-d565-4f27-96cb-043b26ea561c" providerId="ADAL" clId="{3262B6C5-3F9C-49BF-B058-737B52929E67}" dt="2026-01-08T12:08:05.670" v="561"/>
        <pc:sldMkLst>
          <pc:docMk/>
          <pc:sldMk cId="2189918999" sldId="319"/>
        </pc:sldMkLst>
        <pc:spChg chg="mod ord">
          <ac:chgData name="Christa Jørgensen" userId="f78adfe4-d565-4f27-96cb-043b26ea561c" providerId="ADAL" clId="{3262B6C5-3F9C-49BF-B058-737B52929E67}" dt="2026-01-08T12:08:05.669" v="560" actId="26606"/>
          <ac:spMkLst>
            <pc:docMk/>
            <pc:sldMk cId="2189918999" sldId="319"/>
            <ac:spMk id="2" creationId="{729201B6-E913-018A-112C-0EEF1E6A65FA}"/>
          </ac:spMkLst>
        </pc:spChg>
        <pc:spChg chg="add">
          <ac:chgData name="Christa Jørgensen" userId="f78adfe4-d565-4f27-96cb-043b26ea561c" providerId="ADAL" clId="{3262B6C5-3F9C-49BF-B058-737B52929E67}" dt="2026-01-08T12:08:05.669" v="560" actId="26606"/>
          <ac:spMkLst>
            <pc:docMk/>
            <pc:sldMk cId="2189918999" sldId="319"/>
            <ac:spMk id="51" creationId="{DE91395A-2D18-4AF6-A0AC-AAA7189FED11}"/>
          </ac:spMkLst>
        </pc:spChg>
        <pc:spChg chg="add">
          <ac:chgData name="Christa Jørgensen" userId="f78adfe4-d565-4f27-96cb-043b26ea561c" providerId="ADAL" clId="{3262B6C5-3F9C-49BF-B058-737B52929E67}" dt="2026-01-08T12:08:05.669" v="560" actId="26606"/>
          <ac:spMkLst>
            <pc:docMk/>
            <pc:sldMk cId="2189918999" sldId="319"/>
            <ac:spMk id="53" creationId="{7BD08880-457D-4C62-A3B5-6A9B0878C7E9}"/>
          </ac:spMkLst>
        </pc:spChg>
        <pc:spChg chg="add">
          <ac:chgData name="Christa Jørgensen" userId="f78adfe4-d565-4f27-96cb-043b26ea561c" providerId="ADAL" clId="{3262B6C5-3F9C-49BF-B058-737B52929E67}" dt="2026-01-08T12:08:05.669" v="560" actId="26606"/>
          <ac:spMkLst>
            <pc:docMk/>
            <pc:sldMk cId="2189918999" sldId="319"/>
            <ac:spMk id="55" creationId="{95FFA5E0-4C70-431D-A19D-18415F6C4009}"/>
          </ac:spMkLst>
        </pc:spChg>
        <pc:spChg chg="add">
          <ac:chgData name="Christa Jørgensen" userId="f78adfe4-d565-4f27-96cb-043b26ea561c" providerId="ADAL" clId="{3262B6C5-3F9C-49BF-B058-737B52929E67}" dt="2026-01-08T12:08:05.669" v="560" actId="26606"/>
          <ac:spMkLst>
            <pc:docMk/>
            <pc:sldMk cId="2189918999" sldId="319"/>
            <ac:spMk id="57" creationId="{BBE55C11-4C41-45E4-A00F-83DEE6BB51A8}"/>
          </ac:spMkLst>
        </pc:spChg>
        <pc:grpChg chg="add">
          <ac:chgData name="Christa Jørgensen" userId="f78adfe4-d565-4f27-96cb-043b26ea561c" providerId="ADAL" clId="{3262B6C5-3F9C-49BF-B058-737B52929E67}" dt="2026-01-08T12:08:05.669" v="560" actId="26606"/>
          <ac:grpSpMkLst>
            <pc:docMk/>
            <pc:sldMk cId="2189918999" sldId="319"/>
            <ac:grpSpMk id="23" creationId="{7398C59F-5A18-487B-91D6-B955AACF2E50}"/>
          </ac:grpSpMkLst>
        </pc:grpChg>
        <pc:grpChg chg="add">
          <ac:chgData name="Christa Jørgensen" userId="f78adfe4-d565-4f27-96cb-043b26ea561c" providerId="ADAL" clId="{3262B6C5-3F9C-49BF-B058-737B52929E67}" dt="2026-01-08T12:08:05.669" v="560" actId="26606"/>
          <ac:grpSpMkLst>
            <pc:docMk/>
            <pc:sldMk cId="2189918999" sldId="319"/>
            <ac:grpSpMk id="37" creationId="{520234FB-542E-4550-9C2F-1B56FD41A1CA}"/>
          </ac:grpSpMkLst>
        </pc:grpChg>
        <pc:picChg chg="add mod">
          <ac:chgData name="Christa Jørgensen" userId="f78adfe4-d565-4f27-96cb-043b26ea561c" providerId="ADAL" clId="{3262B6C5-3F9C-49BF-B058-737B52929E67}" dt="2026-01-08T12:08:05.669" v="560" actId="26606"/>
          <ac:picMkLst>
            <pc:docMk/>
            <pc:sldMk cId="2189918999" sldId="319"/>
            <ac:picMk id="9" creationId="{D32CD4DA-8F61-ACB6-2CA4-785668534AE2}"/>
          </ac:picMkLst>
        </pc:picChg>
      </pc:sldChg>
      <pc:sldChg chg="addSp modSp new mod">
        <pc:chgData name="Christa Jørgensen" userId="f78adfe4-d565-4f27-96cb-043b26ea561c" providerId="ADAL" clId="{3262B6C5-3F9C-49BF-B058-737B52929E67}" dt="2026-01-10T13:37:36.493" v="662" actId="962"/>
        <pc:sldMkLst>
          <pc:docMk/>
          <pc:sldMk cId="2067266155" sldId="322"/>
        </pc:sldMkLst>
        <pc:picChg chg="add mod">
          <ac:chgData name="Christa Jørgensen" userId="f78adfe4-d565-4f27-96cb-043b26ea561c" providerId="ADAL" clId="{3262B6C5-3F9C-49BF-B058-737B52929E67}" dt="2026-01-10T13:37:36.493" v="662" actId="962"/>
          <ac:picMkLst>
            <pc:docMk/>
            <pc:sldMk cId="2067266155" sldId="322"/>
            <ac:picMk id="3" creationId="{8150AA4F-7030-48A2-DDAB-0738A06FA0DD}"/>
          </ac:picMkLst>
        </pc:picChg>
      </pc:sldChg>
      <pc:sldChg chg="new">
        <pc:chgData name="Christa Jørgensen" userId="f78adfe4-d565-4f27-96cb-043b26ea561c" providerId="ADAL" clId="{3262B6C5-3F9C-49BF-B058-737B52929E67}" dt="2026-01-10T13:38:41.403" v="667" actId="680"/>
        <pc:sldMkLst>
          <pc:docMk/>
          <pc:sldMk cId="1611695446" sldId="324"/>
        </pc:sldMkLst>
      </pc:sldChg>
      <pc:sldChg chg="addSp delSp modSp mod chgLayout">
        <pc:chgData name="Christa Jørgensen" userId="f78adfe4-d565-4f27-96cb-043b26ea561c" providerId="ADAL" clId="{3262B6C5-3F9C-49BF-B058-737B52929E67}" dt="2026-01-20T11:02:03.453" v="1675" actId="207"/>
        <pc:sldMkLst>
          <pc:docMk/>
          <pc:sldMk cId="150745659" sldId="365"/>
        </pc:sldMkLst>
        <pc:spChg chg="add mod">
          <ac:chgData name="Christa Jørgensen" userId="f78adfe4-d565-4f27-96cb-043b26ea561c" providerId="ADAL" clId="{3262B6C5-3F9C-49BF-B058-737B52929E67}" dt="2026-01-20T11:02:03.453" v="1675" actId="207"/>
          <ac:spMkLst>
            <pc:docMk/>
            <pc:sldMk cId="150745659" sldId="365"/>
            <ac:spMk id="3" creationId="{E15419CE-489F-60B7-B047-28D3E3F640E9}"/>
          </ac:spMkLst>
        </pc:spChg>
        <pc:picChg chg="mod">
          <ac:chgData name="Christa Jørgensen" userId="f78adfe4-d565-4f27-96cb-043b26ea561c" providerId="ADAL" clId="{3262B6C5-3F9C-49BF-B058-737B52929E67}" dt="2026-01-20T11:00:31.569" v="1671" actId="14100"/>
          <ac:picMkLst>
            <pc:docMk/>
            <pc:sldMk cId="150745659" sldId="365"/>
            <ac:picMk id="7" creationId="{353F1DC1-861F-2083-E5A1-36C28F5A2BBC}"/>
          </ac:picMkLst>
        </pc:picChg>
      </pc:sldChg>
      <pc:sldChg chg="addSp delSp modSp new mod">
        <pc:chgData name="Christa Jørgensen" userId="f78adfe4-d565-4f27-96cb-043b26ea561c" providerId="ADAL" clId="{3262B6C5-3F9C-49BF-B058-737B52929E67}" dt="2026-01-20T14:10:33.714" v="2347" actId="14100"/>
        <pc:sldMkLst>
          <pc:docMk/>
          <pc:sldMk cId="384940160" sldId="386"/>
        </pc:sldMkLst>
        <pc:picChg chg="add mod">
          <ac:chgData name="Christa Jørgensen" userId="f78adfe4-d565-4f27-96cb-043b26ea561c" providerId="ADAL" clId="{3262B6C5-3F9C-49BF-B058-737B52929E67}" dt="2026-01-20T14:10:29.577" v="2346" actId="14100"/>
          <ac:picMkLst>
            <pc:docMk/>
            <pc:sldMk cId="384940160" sldId="386"/>
            <ac:picMk id="8" creationId="{6CC8361F-3CF2-865E-73AF-A9DFC9B52426}"/>
          </ac:picMkLst>
        </pc:picChg>
        <pc:picChg chg="add mod">
          <ac:chgData name="Christa Jørgensen" userId="f78adfe4-d565-4f27-96cb-043b26ea561c" providerId="ADAL" clId="{3262B6C5-3F9C-49BF-B058-737B52929E67}" dt="2026-01-20T14:10:33.714" v="2347" actId="14100"/>
          <ac:picMkLst>
            <pc:docMk/>
            <pc:sldMk cId="384940160" sldId="386"/>
            <ac:picMk id="14" creationId="{29D6D5A1-E8D9-C464-B8B2-C6F49B007F62}"/>
          </ac:picMkLst>
        </pc:picChg>
      </pc:sldChg>
      <pc:sldChg chg="addSp delSp modSp new mod">
        <pc:chgData name="Christa Jørgensen" userId="f78adfe4-d565-4f27-96cb-043b26ea561c" providerId="ADAL" clId="{3262B6C5-3F9C-49BF-B058-737B52929E67}" dt="2026-01-20T11:44:34.292" v="1728" actId="14100"/>
        <pc:sldMkLst>
          <pc:docMk/>
          <pc:sldMk cId="2696042941" sldId="387"/>
        </pc:sldMkLst>
        <pc:picChg chg="add mod">
          <ac:chgData name="Christa Jørgensen" userId="f78adfe4-d565-4f27-96cb-043b26ea561c" providerId="ADAL" clId="{3262B6C5-3F9C-49BF-B058-737B52929E67}" dt="2026-01-20T11:44:34.292" v="1728" actId="14100"/>
          <ac:picMkLst>
            <pc:docMk/>
            <pc:sldMk cId="2696042941" sldId="387"/>
            <ac:picMk id="5" creationId="{82DDD896-A091-F8AE-99DC-DEE66B86949E}"/>
          </ac:picMkLst>
        </pc:picChg>
        <pc:picChg chg="add mod">
          <ac:chgData name="Christa Jørgensen" userId="f78adfe4-d565-4f27-96cb-043b26ea561c" providerId="ADAL" clId="{3262B6C5-3F9C-49BF-B058-737B52929E67}" dt="2026-01-20T11:44:18.038" v="1726" actId="14100"/>
          <ac:picMkLst>
            <pc:docMk/>
            <pc:sldMk cId="2696042941" sldId="387"/>
            <ac:picMk id="10" creationId="{ADF817EF-E8E1-F19F-07AB-4DA48BB2FEB5}"/>
          </ac:picMkLst>
        </pc:picChg>
      </pc:sldChg>
      <pc:sldChg chg="addSp delSp modSp new mod">
        <pc:chgData name="Christa Jørgensen" userId="f78adfe4-d565-4f27-96cb-043b26ea561c" providerId="ADAL" clId="{3262B6C5-3F9C-49BF-B058-737B52929E67}" dt="2026-01-12T15:51:47.825" v="1044" actId="14100"/>
        <pc:sldMkLst>
          <pc:docMk/>
          <pc:sldMk cId="1353666019" sldId="388"/>
        </pc:sldMkLst>
        <pc:spChg chg="mod">
          <ac:chgData name="Christa Jørgensen" userId="f78adfe4-d565-4f27-96cb-043b26ea561c" providerId="ADAL" clId="{3262B6C5-3F9C-49BF-B058-737B52929E67}" dt="2026-01-12T15:46:39.111" v="1019" actId="14100"/>
          <ac:spMkLst>
            <pc:docMk/>
            <pc:sldMk cId="1353666019" sldId="388"/>
            <ac:spMk id="2" creationId="{E5C8CB0E-5C18-132F-00FC-287323426D2E}"/>
          </ac:spMkLst>
        </pc:spChg>
        <pc:picChg chg="add mod">
          <ac:chgData name="Christa Jørgensen" userId="f78adfe4-d565-4f27-96cb-043b26ea561c" providerId="ADAL" clId="{3262B6C5-3F9C-49BF-B058-737B52929E67}" dt="2026-01-12T15:51:47.825" v="1044" actId="14100"/>
          <ac:picMkLst>
            <pc:docMk/>
            <pc:sldMk cId="1353666019" sldId="388"/>
            <ac:picMk id="6" creationId="{97EBA66D-BE11-BACA-F86C-4952C3C59BCD}"/>
          </ac:picMkLst>
        </pc:picChg>
        <pc:picChg chg="add mod">
          <ac:chgData name="Christa Jørgensen" userId="f78adfe4-d565-4f27-96cb-043b26ea561c" providerId="ADAL" clId="{3262B6C5-3F9C-49BF-B058-737B52929E67}" dt="2026-01-12T15:51:41.323" v="1043" actId="1076"/>
          <ac:picMkLst>
            <pc:docMk/>
            <pc:sldMk cId="1353666019" sldId="388"/>
            <ac:picMk id="12" creationId="{A5A3B2E1-8A34-7443-6F8F-C72281A2F47D}"/>
          </ac:picMkLst>
        </pc:picChg>
      </pc:sldChg>
      <pc:sldChg chg="addSp delSp modSp new mod">
        <pc:chgData name="Christa Jørgensen" userId="f78adfe4-d565-4f27-96cb-043b26ea561c" providerId="ADAL" clId="{3262B6C5-3F9C-49BF-B058-737B52929E67}" dt="2026-01-20T14:11:06.531" v="2353" actId="14100"/>
        <pc:sldMkLst>
          <pc:docMk/>
          <pc:sldMk cId="397283285" sldId="389"/>
        </pc:sldMkLst>
        <pc:picChg chg="add mod">
          <ac:chgData name="Christa Jørgensen" userId="f78adfe4-d565-4f27-96cb-043b26ea561c" providerId="ADAL" clId="{3262B6C5-3F9C-49BF-B058-737B52929E67}" dt="2026-01-20T14:10:52.342" v="2350" actId="14100"/>
          <ac:picMkLst>
            <pc:docMk/>
            <pc:sldMk cId="397283285" sldId="389"/>
            <ac:picMk id="6" creationId="{73CC0AF3-A584-F802-9E48-7E2633F83B6E}"/>
          </ac:picMkLst>
        </pc:picChg>
        <pc:picChg chg="add mod">
          <ac:chgData name="Christa Jørgensen" userId="f78adfe4-d565-4f27-96cb-043b26ea561c" providerId="ADAL" clId="{3262B6C5-3F9C-49BF-B058-737B52929E67}" dt="2026-01-20T14:11:06.531" v="2353" actId="14100"/>
          <ac:picMkLst>
            <pc:docMk/>
            <pc:sldMk cId="397283285" sldId="389"/>
            <ac:picMk id="8" creationId="{25CA4ACF-F61D-1FED-A5AD-735906A7B1DF}"/>
          </ac:picMkLst>
        </pc:picChg>
      </pc:sldChg>
      <pc:sldChg chg="addSp delSp modSp new mod">
        <pc:chgData name="Christa Jørgensen" userId="f78adfe4-d565-4f27-96cb-043b26ea561c" providerId="ADAL" clId="{3262B6C5-3F9C-49BF-B058-737B52929E67}" dt="2026-01-12T16:04:04.531" v="1105" actId="14100"/>
        <pc:sldMkLst>
          <pc:docMk/>
          <pc:sldMk cId="808708440" sldId="392"/>
        </pc:sldMkLst>
        <pc:picChg chg="add mod">
          <ac:chgData name="Christa Jørgensen" userId="f78adfe4-d565-4f27-96cb-043b26ea561c" providerId="ADAL" clId="{3262B6C5-3F9C-49BF-B058-737B52929E67}" dt="2026-01-12T16:04:04.531" v="1105" actId="14100"/>
          <ac:picMkLst>
            <pc:docMk/>
            <pc:sldMk cId="808708440" sldId="392"/>
            <ac:picMk id="10" creationId="{15B92E15-E8BA-F5D0-297F-B0C5ED075232}"/>
          </ac:picMkLst>
        </pc:picChg>
        <pc:picChg chg="add mod">
          <ac:chgData name="Christa Jørgensen" userId="f78adfe4-d565-4f27-96cb-043b26ea561c" providerId="ADAL" clId="{3262B6C5-3F9C-49BF-B058-737B52929E67}" dt="2026-01-12T16:03:54.104" v="1104" actId="14100"/>
          <ac:picMkLst>
            <pc:docMk/>
            <pc:sldMk cId="808708440" sldId="392"/>
            <ac:picMk id="12" creationId="{5CD306D9-46B7-9DFC-3319-FCF1698C131F}"/>
          </ac:picMkLst>
        </pc:picChg>
      </pc:sldChg>
      <pc:sldChg chg="addSp delSp modSp new mod">
        <pc:chgData name="Christa Jørgensen" userId="f78adfe4-d565-4f27-96cb-043b26ea561c" providerId="ADAL" clId="{3262B6C5-3F9C-49BF-B058-737B52929E67}" dt="2026-01-20T14:11:56.941" v="2363" actId="14100"/>
        <pc:sldMkLst>
          <pc:docMk/>
          <pc:sldMk cId="3914459227" sldId="393"/>
        </pc:sldMkLst>
        <pc:picChg chg="add mod">
          <ac:chgData name="Christa Jørgensen" userId="f78adfe4-d565-4f27-96cb-043b26ea561c" providerId="ADAL" clId="{3262B6C5-3F9C-49BF-B058-737B52929E67}" dt="2026-01-20T14:11:46.942" v="2360" actId="14100"/>
          <ac:picMkLst>
            <pc:docMk/>
            <pc:sldMk cId="3914459227" sldId="393"/>
            <ac:picMk id="6" creationId="{16F4EF4D-62FB-4C6A-3E94-FB3B33732207}"/>
          </ac:picMkLst>
        </pc:picChg>
        <pc:picChg chg="add mod">
          <ac:chgData name="Christa Jørgensen" userId="f78adfe4-d565-4f27-96cb-043b26ea561c" providerId="ADAL" clId="{3262B6C5-3F9C-49BF-B058-737B52929E67}" dt="2026-01-20T14:11:56.941" v="2363" actId="14100"/>
          <ac:picMkLst>
            <pc:docMk/>
            <pc:sldMk cId="3914459227" sldId="393"/>
            <ac:picMk id="8" creationId="{163193D8-3CD9-5161-EC05-872F76FEC095}"/>
          </ac:picMkLst>
        </pc:picChg>
      </pc:sldChg>
      <pc:sldChg chg="addSp delSp modSp new mod">
        <pc:chgData name="Christa Jørgensen" userId="f78adfe4-d565-4f27-96cb-043b26ea561c" providerId="ADAL" clId="{3262B6C5-3F9C-49BF-B058-737B52929E67}" dt="2026-01-20T14:10:07.146" v="2343" actId="14100"/>
        <pc:sldMkLst>
          <pc:docMk/>
          <pc:sldMk cId="1374910686" sldId="394"/>
        </pc:sldMkLst>
        <pc:picChg chg="add mod">
          <ac:chgData name="Christa Jørgensen" userId="f78adfe4-d565-4f27-96cb-043b26ea561c" providerId="ADAL" clId="{3262B6C5-3F9C-49BF-B058-737B52929E67}" dt="2026-01-20T14:10:07.146" v="2343" actId="14100"/>
          <ac:picMkLst>
            <pc:docMk/>
            <pc:sldMk cId="1374910686" sldId="394"/>
            <ac:picMk id="6" creationId="{C94B549B-7B1B-81E6-5C31-66F3667E8421}"/>
          </ac:picMkLst>
        </pc:picChg>
        <pc:picChg chg="add mod">
          <ac:chgData name="Christa Jørgensen" userId="f78adfe4-d565-4f27-96cb-043b26ea561c" providerId="ADAL" clId="{3262B6C5-3F9C-49BF-B058-737B52929E67}" dt="2026-01-20T14:09:54.943" v="2342" actId="14100"/>
          <ac:picMkLst>
            <pc:docMk/>
            <pc:sldMk cId="1374910686" sldId="394"/>
            <ac:picMk id="8" creationId="{199975DF-ACC7-1107-68D0-ED24EC7D1266}"/>
          </ac:picMkLst>
        </pc:picChg>
      </pc:sldChg>
      <pc:sldChg chg="addSp delSp modSp new mod">
        <pc:chgData name="Christa Jørgensen" userId="f78adfe4-d565-4f27-96cb-043b26ea561c" providerId="ADAL" clId="{3262B6C5-3F9C-49BF-B058-737B52929E67}" dt="2026-01-17T17:05:33.680" v="1270" actId="14100"/>
        <pc:sldMkLst>
          <pc:docMk/>
          <pc:sldMk cId="1103648365" sldId="395"/>
        </pc:sldMkLst>
        <pc:picChg chg="add mod">
          <ac:chgData name="Christa Jørgensen" userId="f78adfe4-d565-4f27-96cb-043b26ea561c" providerId="ADAL" clId="{3262B6C5-3F9C-49BF-B058-737B52929E67}" dt="2026-01-17T17:05:27.752" v="1269" actId="1076"/>
          <ac:picMkLst>
            <pc:docMk/>
            <pc:sldMk cId="1103648365" sldId="395"/>
            <ac:picMk id="3" creationId="{C7BB0604-25A6-6D54-E454-9F0D87F519C6}"/>
          </ac:picMkLst>
        </pc:picChg>
        <pc:picChg chg="add mod">
          <ac:chgData name="Christa Jørgensen" userId="f78adfe4-d565-4f27-96cb-043b26ea561c" providerId="ADAL" clId="{3262B6C5-3F9C-49BF-B058-737B52929E67}" dt="2026-01-17T17:05:33.680" v="1270" actId="14100"/>
          <ac:picMkLst>
            <pc:docMk/>
            <pc:sldMk cId="1103648365" sldId="395"/>
            <ac:picMk id="6" creationId="{FA22B15D-A68C-2E92-F18C-5995E0BD995F}"/>
          </ac:picMkLst>
        </pc:picChg>
      </pc:sldChg>
      <pc:sldChg chg="add">
        <pc:chgData name="Christa Jørgensen" userId="f78adfe4-d565-4f27-96cb-043b26ea561c" providerId="ADAL" clId="{3262B6C5-3F9C-49BF-B058-737B52929E67}" dt="2026-01-17T15:24:20.641" v="1158"/>
        <pc:sldMkLst>
          <pc:docMk/>
          <pc:sldMk cId="187470913" sldId="397"/>
        </pc:sldMkLst>
      </pc:sldChg>
      <pc:sldChg chg="addSp modSp new mod">
        <pc:chgData name="Christa Jørgensen" userId="f78adfe4-d565-4f27-96cb-043b26ea561c" providerId="ADAL" clId="{3262B6C5-3F9C-49BF-B058-737B52929E67}" dt="2026-01-17T15:26:43.614" v="1164" actId="962"/>
        <pc:sldMkLst>
          <pc:docMk/>
          <pc:sldMk cId="984345464" sldId="398"/>
        </pc:sldMkLst>
        <pc:picChg chg="add mod">
          <ac:chgData name="Christa Jørgensen" userId="f78adfe4-d565-4f27-96cb-043b26ea561c" providerId="ADAL" clId="{3262B6C5-3F9C-49BF-B058-737B52929E67}" dt="2026-01-17T15:26:43.614" v="1164" actId="962"/>
          <ac:picMkLst>
            <pc:docMk/>
            <pc:sldMk cId="984345464" sldId="398"/>
            <ac:picMk id="3" creationId="{9AC01D5C-DF55-A0EE-8A76-A91B459BE95B}"/>
          </ac:picMkLst>
        </pc:picChg>
      </pc:sldChg>
      <pc:sldChg chg="add">
        <pc:chgData name="Christa Jørgensen" userId="f78adfe4-d565-4f27-96cb-043b26ea561c" providerId="ADAL" clId="{3262B6C5-3F9C-49BF-B058-737B52929E67}" dt="2026-01-17T15:37:59.428" v="1182"/>
        <pc:sldMkLst>
          <pc:docMk/>
          <pc:sldMk cId="325673205" sldId="400"/>
        </pc:sldMkLst>
      </pc:sldChg>
      <pc:sldChg chg="addSp modSp new mod">
        <pc:chgData name="Christa Jørgensen" userId="f78adfe4-d565-4f27-96cb-043b26ea561c" providerId="ADAL" clId="{3262B6C5-3F9C-49BF-B058-737B52929E67}" dt="2026-01-17T15:37:02.975" v="1179" actId="962"/>
        <pc:sldMkLst>
          <pc:docMk/>
          <pc:sldMk cId="3261934651" sldId="401"/>
        </pc:sldMkLst>
        <pc:picChg chg="add mod">
          <ac:chgData name="Christa Jørgensen" userId="f78adfe4-d565-4f27-96cb-043b26ea561c" providerId="ADAL" clId="{3262B6C5-3F9C-49BF-B058-737B52929E67}" dt="2026-01-17T15:37:02.975" v="1179" actId="962"/>
          <ac:picMkLst>
            <pc:docMk/>
            <pc:sldMk cId="3261934651" sldId="401"/>
            <ac:picMk id="3" creationId="{9CD4C197-BE20-F54D-DB61-7ED6A16A6B25}"/>
          </ac:picMkLst>
        </pc:picChg>
      </pc:sldChg>
      <pc:sldChg chg="add">
        <pc:chgData name="Christa Jørgensen" userId="f78adfe4-d565-4f27-96cb-043b26ea561c" providerId="ADAL" clId="{3262B6C5-3F9C-49BF-B058-737B52929E67}" dt="2026-01-17T15:43:00.088" v="1191"/>
        <pc:sldMkLst>
          <pc:docMk/>
          <pc:sldMk cId="138035016" sldId="403"/>
        </pc:sldMkLst>
      </pc:sldChg>
      <pc:sldChg chg="addSp modSp new mod">
        <pc:chgData name="Christa Jørgensen" userId="f78adfe4-d565-4f27-96cb-043b26ea561c" providerId="ADAL" clId="{3262B6C5-3F9C-49BF-B058-737B52929E67}" dt="2026-01-17T15:43:23.591" v="1196" actId="962"/>
        <pc:sldMkLst>
          <pc:docMk/>
          <pc:sldMk cId="2455358803" sldId="404"/>
        </pc:sldMkLst>
        <pc:picChg chg="add mod">
          <ac:chgData name="Christa Jørgensen" userId="f78adfe4-d565-4f27-96cb-043b26ea561c" providerId="ADAL" clId="{3262B6C5-3F9C-49BF-B058-737B52929E67}" dt="2026-01-17T15:43:23.591" v="1196" actId="962"/>
          <ac:picMkLst>
            <pc:docMk/>
            <pc:sldMk cId="2455358803" sldId="404"/>
            <ac:picMk id="3" creationId="{923BB362-9628-344F-99BA-9D3FFB25DD7B}"/>
          </ac:picMkLst>
        </pc:picChg>
      </pc:sldChg>
      <pc:sldChg chg="addSp modSp new mod">
        <pc:chgData name="Christa Jørgensen" userId="f78adfe4-d565-4f27-96cb-043b26ea561c" providerId="ADAL" clId="{3262B6C5-3F9C-49BF-B058-737B52929E67}" dt="2026-01-17T15:53:04.981" v="1208" actId="962"/>
        <pc:sldMkLst>
          <pc:docMk/>
          <pc:sldMk cId="1522543039" sldId="407"/>
        </pc:sldMkLst>
        <pc:picChg chg="add mod">
          <ac:chgData name="Christa Jørgensen" userId="f78adfe4-d565-4f27-96cb-043b26ea561c" providerId="ADAL" clId="{3262B6C5-3F9C-49BF-B058-737B52929E67}" dt="2026-01-17T15:53:04.981" v="1208" actId="962"/>
          <ac:picMkLst>
            <pc:docMk/>
            <pc:sldMk cId="1522543039" sldId="407"/>
            <ac:picMk id="3" creationId="{1B76389C-E66B-9218-DA97-2B075BE4EC52}"/>
          </ac:picMkLst>
        </pc:picChg>
      </pc:sldChg>
      <pc:sldChg chg="addSp modSp new mod">
        <pc:chgData name="Christa Jørgensen" userId="f78adfe4-d565-4f27-96cb-043b26ea561c" providerId="ADAL" clId="{3262B6C5-3F9C-49BF-B058-737B52929E67}" dt="2026-01-17T15:55:50.478" v="1217" actId="962"/>
        <pc:sldMkLst>
          <pc:docMk/>
          <pc:sldMk cId="4082131181" sldId="408"/>
        </pc:sldMkLst>
        <pc:picChg chg="add mod">
          <ac:chgData name="Christa Jørgensen" userId="f78adfe4-d565-4f27-96cb-043b26ea561c" providerId="ADAL" clId="{3262B6C5-3F9C-49BF-B058-737B52929E67}" dt="2026-01-17T15:55:50.478" v="1217" actId="962"/>
          <ac:picMkLst>
            <pc:docMk/>
            <pc:sldMk cId="4082131181" sldId="408"/>
            <ac:picMk id="3" creationId="{9037D50E-CA08-6707-B91C-A9164AA3050E}"/>
          </ac:picMkLst>
        </pc:picChg>
      </pc:sldChg>
      <pc:sldChg chg="addSp modSp new mod">
        <pc:chgData name="Christa Jørgensen" userId="f78adfe4-d565-4f27-96cb-043b26ea561c" providerId="ADAL" clId="{3262B6C5-3F9C-49BF-B058-737B52929E67}" dt="2026-01-17T16:00:05.076" v="1222" actId="962"/>
        <pc:sldMkLst>
          <pc:docMk/>
          <pc:sldMk cId="3524835827" sldId="409"/>
        </pc:sldMkLst>
        <pc:picChg chg="add mod">
          <ac:chgData name="Christa Jørgensen" userId="f78adfe4-d565-4f27-96cb-043b26ea561c" providerId="ADAL" clId="{3262B6C5-3F9C-49BF-B058-737B52929E67}" dt="2026-01-17T16:00:05.076" v="1222" actId="962"/>
          <ac:picMkLst>
            <pc:docMk/>
            <pc:sldMk cId="3524835827" sldId="409"/>
            <ac:picMk id="3" creationId="{4DE44BD2-8E74-A2F8-696A-D5CD928004A4}"/>
          </ac:picMkLst>
        </pc:picChg>
      </pc:sldChg>
      <pc:sldChg chg="addSp modSp new mod">
        <pc:chgData name="Christa Jørgensen" userId="f78adfe4-d565-4f27-96cb-043b26ea561c" providerId="ADAL" clId="{3262B6C5-3F9C-49BF-B058-737B52929E67}" dt="2026-01-17T16:03:52.417" v="1227" actId="962"/>
        <pc:sldMkLst>
          <pc:docMk/>
          <pc:sldMk cId="38106211" sldId="410"/>
        </pc:sldMkLst>
        <pc:picChg chg="add mod">
          <ac:chgData name="Christa Jørgensen" userId="f78adfe4-d565-4f27-96cb-043b26ea561c" providerId="ADAL" clId="{3262B6C5-3F9C-49BF-B058-737B52929E67}" dt="2026-01-17T16:03:52.417" v="1227" actId="962"/>
          <ac:picMkLst>
            <pc:docMk/>
            <pc:sldMk cId="38106211" sldId="410"/>
            <ac:picMk id="3" creationId="{BFE77F45-9CA0-A6B6-8E46-18BC77485CB9}"/>
          </ac:picMkLst>
        </pc:picChg>
      </pc:sldChg>
      <pc:sldChg chg="add">
        <pc:chgData name="Christa Jørgensen" userId="f78adfe4-d565-4f27-96cb-043b26ea561c" providerId="ADAL" clId="{3262B6C5-3F9C-49BF-B058-737B52929E67}" dt="2026-01-17T16:04:37.753" v="1229"/>
        <pc:sldMkLst>
          <pc:docMk/>
          <pc:sldMk cId="1280838627" sldId="412"/>
        </pc:sldMkLst>
      </pc:sldChg>
      <pc:sldChg chg="add">
        <pc:chgData name="Christa Jørgensen" userId="f78adfe4-d565-4f27-96cb-043b26ea561c" providerId="ADAL" clId="{3262B6C5-3F9C-49BF-B058-737B52929E67}" dt="2026-01-17T16:08:17.802" v="1238"/>
        <pc:sldMkLst>
          <pc:docMk/>
          <pc:sldMk cId="2306445587" sldId="415"/>
        </pc:sldMkLst>
      </pc:sldChg>
      <pc:sldChg chg="addSp modSp new mod">
        <pc:chgData name="Christa Jørgensen" userId="f78adfe4-d565-4f27-96cb-043b26ea561c" providerId="ADAL" clId="{3262B6C5-3F9C-49BF-B058-737B52929E67}" dt="2026-01-17T16:09:58.594" v="1244" actId="962"/>
        <pc:sldMkLst>
          <pc:docMk/>
          <pc:sldMk cId="643913786" sldId="416"/>
        </pc:sldMkLst>
        <pc:picChg chg="add mod">
          <ac:chgData name="Christa Jørgensen" userId="f78adfe4-d565-4f27-96cb-043b26ea561c" providerId="ADAL" clId="{3262B6C5-3F9C-49BF-B058-737B52929E67}" dt="2026-01-17T16:09:58.594" v="1244" actId="962"/>
          <ac:picMkLst>
            <pc:docMk/>
            <pc:sldMk cId="643913786" sldId="416"/>
            <ac:picMk id="3" creationId="{A76F819F-87A6-8836-99FC-1756046C604D}"/>
          </ac:picMkLst>
        </pc:picChg>
      </pc:sldChg>
      <pc:sldChg chg="addSp modSp new mod">
        <pc:chgData name="Christa Jørgensen" userId="f78adfe4-d565-4f27-96cb-043b26ea561c" providerId="ADAL" clId="{3262B6C5-3F9C-49BF-B058-737B52929E67}" dt="2026-01-17T16:10:39.854" v="1248" actId="962"/>
        <pc:sldMkLst>
          <pc:docMk/>
          <pc:sldMk cId="2011719169" sldId="417"/>
        </pc:sldMkLst>
        <pc:picChg chg="add mod">
          <ac:chgData name="Christa Jørgensen" userId="f78adfe4-d565-4f27-96cb-043b26ea561c" providerId="ADAL" clId="{3262B6C5-3F9C-49BF-B058-737B52929E67}" dt="2026-01-17T16:10:39.854" v="1248" actId="962"/>
          <ac:picMkLst>
            <pc:docMk/>
            <pc:sldMk cId="2011719169" sldId="417"/>
            <ac:picMk id="3" creationId="{AD5A5FF2-BE3D-9B54-2739-BBA108A2E7D6}"/>
          </ac:picMkLst>
        </pc:picChg>
      </pc:sldChg>
      <pc:sldChg chg="add">
        <pc:chgData name="Christa Jørgensen" userId="f78adfe4-d565-4f27-96cb-043b26ea561c" providerId="ADAL" clId="{3262B6C5-3F9C-49BF-B058-737B52929E67}" dt="2026-01-20T11:09:06.278" v="1694"/>
        <pc:sldMkLst>
          <pc:docMk/>
          <pc:sldMk cId="4272009274" sldId="421"/>
        </pc:sldMkLst>
      </pc:sldChg>
      <pc:sldChg chg="modSp add mod">
        <pc:chgData name="Christa Jørgensen" userId="f78adfe4-d565-4f27-96cb-043b26ea561c" providerId="ADAL" clId="{3262B6C5-3F9C-49BF-B058-737B52929E67}" dt="2026-01-25T09:30:18.552" v="2797" actId="20577"/>
        <pc:sldMkLst>
          <pc:docMk/>
          <pc:sldMk cId="728873116" sldId="422"/>
        </pc:sldMkLst>
        <pc:spChg chg="mod">
          <ac:chgData name="Christa Jørgensen" userId="f78adfe4-d565-4f27-96cb-043b26ea561c" providerId="ADAL" clId="{3262B6C5-3F9C-49BF-B058-737B52929E67}" dt="2026-01-25T09:30:18.552" v="2797" actId="20577"/>
          <ac:spMkLst>
            <pc:docMk/>
            <pc:sldMk cId="728873116" sldId="422"/>
            <ac:spMk id="3" creationId="{6AB42102-4509-9964-9264-BC5B23270893}"/>
          </ac:spMkLst>
        </pc:spChg>
      </pc:sldChg>
      <pc:sldChg chg="add del">
        <pc:chgData name="Christa Jørgensen" userId="f78adfe4-d565-4f27-96cb-043b26ea561c" providerId="ADAL" clId="{3262B6C5-3F9C-49BF-B058-737B52929E67}" dt="2026-01-25T08:40:07.034" v="2578" actId="47"/>
        <pc:sldMkLst>
          <pc:docMk/>
          <pc:sldMk cId="2557678968" sldId="423"/>
        </pc:sldMkLst>
      </pc:sldChg>
      <pc:sldChg chg="addSp delSp modSp new mod setBg modClrScheme delDesignElem chgLayout">
        <pc:chgData name="Christa Jørgensen" userId="f78adfe4-d565-4f27-96cb-043b26ea561c" providerId="ADAL" clId="{3262B6C5-3F9C-49BF-B058-737B52929E67}" dt="2026-01-20T14:06:16.196" v="2333" actId="20577"/>
        <pc:sldMkLst>
          <pc:docMk/>
          <pc:sldMk cId="3345962502" sldId="425"/>
        </pc:sldMkLst>
        <pc:spChg chg="add mod ord">
          <ac:chgData name="Christa Jørgensen" userId="f78adfe4-d565-4f27-96cb-043b26ea561c" providerId="ADAL" clId="{3262B6C5-3F9C-49BF-B058-737B52929E67}" dt="2026-01-20T14:06:16.196" v="2333" actId="20577"/>
          <ac:spMkLst>
            <pc:docMk/>
            <pc:sldMk cId="3345962502" sldId="425"/>
            <ac:spMk id="7" creationId="{C6B84CB3-1CD4-9BEC-EB45-CDFF70271433}"/>
          </ac:spMkLst>
        </pc:spChg>
        <pc:spChg chg="add mod ord">
          <ac:chgData name="Christa Jørgensen" userId="f78adfe4-d565-4f27-96cb-043b26ea561c" providerId="ADAL" clId="{3262B6C5-3F9C-49BF-B058-737B52929E67}" dt="2026-01-20T14:04:34.450" v="2215" actId="14100"/>
          <ac:spMkLst>
            <pc:docMk/>
            <pc:sldMk cId="3345962502" sldId="425"/>
            <ac:spMk id="12" creationId="{3AF378AC-21DE-DD53-AF85-840EE8282407}"/>
          </ac:spMkLst>
        </pc:spChg>
        <pc:picChg chg="add mod ord">
          <ac:chgData name="Christa Jørgensen" userId="f78adfe4-d565-4f27-96cb-043b26ea561c" providerId="ADAL" clId="{3262B6C5-3F9C-49BF-B058-737B52929E67}" dt="2026-01-20T13:59:26.085" v="1963" actId="14100"/>
          <ac:picMkLst>
            <pc:docMk/>
            <pc:sldMk cId="3345962502" sldId="425"/>
            <ac:picMk id="6" creationId="{7F03470A-0397-F4C9-266B-9C4F288686EF}"/>
          </ac:picMkLst>
        </pc:picChg>
        <pc:picChg chg="add mod ord">
          <ac:chgData name="Christa Jørgensen" userId="f78adfe4-d565-4f27-96cb-043b26ea561c" providerId="ADAL" clId="{3262B6C5-3F9C-49BF-B058-737B52929E67}" dt="2026-01-20T13:59:37.619" v="1966" actId="14100"/>
          <ac:picMkLst>
            <pc:docMk/>
            <pc:sldMk cId="3345962502" sldId="425"/>
            <ac:picMk id="8" creationId="{FC58C742-BBF3-4734-5511-60DB207B1064}"/>
          </ac:picMkLst>
        </pc:picChg>
        <pc:picChg chg="add mod">
          <ac:chgData name="Christa Jørgensen" userId="f78adfe4-d565-4f27-96cb-043b26ea561c" providerId="ADAL" clId="{3262B6C5-3F9C-49BF-B058-737B52929E67}" dt="2026-01-20T13:59:43.890" v="1967" actId="1076"/>
          <ac:picMkLst>
            <pc:docMk/>
            <pc:sldMk cId="3345962502" sldId="425"/>
            <ac:picMk id="14" creationId="{6B9BADAC-D4D9-FA97-8D0D-EAB1818A44A8}"/>
          </ac:picMkLst>
        </pc:picChg>
        <pc:picChg chg="add mod">
          <ac:chgData name="Christa Jørgensen" userId="f78adfe4-d565-4f27-96cb-043b26ea561c" providerId="ADAL" clId="{3262B6C5-3F9C-49BF-B058-737B52929E67}" dt="2026-01-20T13:59:17.602" v="1960" actId="1076"/>
          <ac:picMkLst>
            <pc:docMk/>
            <pc:sldMk cId="3345962502" sldId="425"/>
            <ac:picMk id="48" creationId="{E677B0C2-C940-722E-154C-18C61997D61B}"/>
          </ac:picMkLst>
        </pc:picChg>
      </pc:sldChg>
      <pc:sldChg chg="add">
        <pc:chgData name="Christa Jørgensen" userId="f78adfe4-d565-4f27-96cb-043b26ea561c" providerId="ADAL" clId="{3262B6C5-3F9C-49BF-B058-737B52929E67}" dt="2026-01-20T14:08:25.554" v="2334"/>
        <pc:sldMkLst>
          <pc:docMk/>
          <pc:sldMk cId="148210451" sldId="426"/>
        </pc:sldMkLst>
      </pc:sldChg>
      <pc:sldChg chg="addSp delSp modSp new del mod">
        <pc:chgData name="Christa Jørgensen" userId="f78adfe4-d565-4f27-96cb-043b26ea561c" providerId="ADAL" clId="{3262B6C5-3F9C-49BF-B058-737B52929E67}" dt="2026-01-26T08:09:47.259" v="2902" actId="47"/>
        <pc:sldMkLst>
          <pc:docMk/>
          <pc:sldMk cId="2092087421" sldId="427"/>
        </pc:sldMkLst>
        <pc:spChg chg="del mod">
          <ac:chgData name="Christa Jørgensen" userId="f78adfe4-d565-4f27-96cb-043b26ea561c" providerId="ADAL" clId="{3262B6C5-3F9C-49BF-B058-737B52929E67}" dt="2026-01-25T09:46:01.451" v="2888" actId="478"/>
          <ac:spMkLst>
            <pc:docMk/>
            <pc:sldMk cId="2092087421" sldId="427"/>
            <ac:spMk id="2" creationId="{E2384D88-7EED-E423-13BE-82453E286259}"/>
          </ac:spMkLst>
        </pc:spChg>
        <pc:spChg chg="add del mod">
          <ac:chgData name="Christa Jørgensen" userId="f78adfe4-d565-4f27-96cb-043b26ea561c" providerId="ADAL" clId="{3262B6C5-3F9C-49BF-B058-737B52929E67}" dt="2026-01-25T09:46:07.942" v="2889" actId="478"/>
          <ac:spMkLst>
            <pc:docMk/>
            <pc:sldMk cId="2092087421" sldId="427"/>
            <ac:spMk id="4" creationId="{29021243-1BFA-40E5-4115-B640BF68AFAF}"/>
          </ac:spMkLst>
        </pc:spChg>
        <pc:spChg chg="del">
          <ac:chgData name="Christa Jørgensen" userId="f78adfe4-d565-4f27-96cb-043b26ea561c" providerId="ADAL" clId="{3262B6C5-3F9C-49BF-B058-737B52929E67}" dt="2026-01-25T08:53:11.900" v="2616" actId="478"/>
          <ac:spMkLst>
            <pc:docMk/>
            <pc:sldMk cId="2092087421" sldId="427"/>
            <ac:spMk id="4" creationId="{4100F906-8D48-C8E7-39A0-FC670ED50A9A}"/>
          </ac:spMkLst>
        </pc:spChg>
        <pc:spChg chg="add mod">
          <ac:chgData name="Christa Jørgensen" userId="f78adfe4-d565-4f27-96cb-043b26ea561c" providerId="ADAL" clId="{3262B6C5-3F9C-49BF-B058-737B52929E67}" dt="2026-01-25T09:49:39.480" v="2899" actId="20577"/>
          <ac:spMkLst>
            <pc:docMk/>
            <pc:sldMk cId="2092087421" sldId="427"/>
            <ac:spMk id="5" creationId="{D907F93F-E715-1D3E-7156-4FF4ABADD6E4}"/>
          </ac:spMkLst>
        </pc:spChg>
        <pc:spChg chg="add mod">
          <ac:chgData name="Christa Jørgensen" userId="f78adfe4-d565-4f27-96cb-043b26ea561c" providerId="ADAL" clId="{3262B6C5-3F9C-49BF-B058-737B52929E67}" dt="2026-01-25T09:46:50.861" v="2892" actId="21"/>
          <ac:spMkLst>
            <pc:docMk/>
            <pc:sldMk cId="2092087421" sldId="427"/>
            <ac:spMk id="7" creationId="{D9E92426-3863-887E-9735-546231AD5D6F}"/>
          </ac:spMkLst>
        </pc:spChg>
        <pc:picChg chg="add mod">
          <ac:chgData name="Christa Jørgensen" userId="f78adfe4-d565-4f27-96cb-043b26ea561c" providerId="ADAL" clId="{3262B6C5-3F9C-49BF-B058-737B52929E67}" dt="2026-01-25T09:56:29.323" v="2901" actId="1076"/>
          <ac:picMkLst>
            <pc:docMk/>
            <pc:sldMk cId="2092087421" sldId="427"/>
            <ac:picMk id="1032" creationId="{D753A3DE-033F-B688-BF12-B82961B7E3B4}"/>
          </ac:picMkLst>
        </pc:picChg>
      </pc:sldChg>
      <pc:sldChg chg="addSp delSp modSp new del mod">
        <pc:chgData name="Christa Jørgensen" userId="f78adfe4-d565-4f27-96cb-043b26ea561c" providerId="ADAL" clId="{3262B6C5-3F9C-49BF-B058-737B52929E67}" dt="2026-01-25T09:27:44.600" v="2793" actId="47"/>
        <pc:sldMkLst>
          <pc:docMk/>
          <pc:sldMk cId="1202217408" sldId="428"/>
        </pc:sldMkLst>
        <pc:graphicFrameChg chg="add mod">
          <ac:chgData name="Christa Jørgensen" userId="f78adfe4-d565-4f27-96cb-043b26ea561c" providerId="ADAL" clId="{3262B6C5-3F9C-49BF-B058-737B52929E67}" dt="2026-01-25T08:45:23.206" v="2596" actId="14100"/>
          <ac:graphicFrameMkLst>
            <pc:docMk/>
            <pc:sldMk cId="1202217408" sldId="428"/>
            <ac:graphicFrameMk id="2" creationId="{5A2E3936-64C6-1A5A-7D75-16A3558FB48A}"/>
          </ac:graphicFrameMkLst>
        </pc:graphicFrameChg>
        <pc:graphicFrameChg chg="add del mod">
          <ac:chgData name="Christa Jørgensen" userId="f78adfe4-d565-4f27-96cb-043b26ea561c" providerId="ADAL" clId="{3262B6C5-3F9C-49BF-B058-737B52929E67}" dt="2026-01-25T08:48:55.572" v="2602" actId="478"/>
          <ac:graphicFrameMkLst>
            <pc:docMk/>
            <pc:sldMk cId="1202217408" sldId="428"/>
            <ac:graphicFrameMk id="3" creationId="{576278E8-BF3E-ED1B-C9CB-7CBF77B4DB64}"/>
          </ac:graphicFrameMkLst>
        </pc:graphicFrameChg>
        <pc:graphicFrameChg chg="add del mod">
          <ac:chgData name="Christa Jørgensen" userId="f78adfe4-d565-4f27-96cb-043b26ea561c" providerId="ADAL" clId="{3262B6C5-3F9C-49BF-B058-737B52929E67}" dt="2026-01-25T08:50:11.167" v="2610" actId="478"/>
          <ac:graphicFrameMkLst>
            <pc:docMk/>
            <pc:sldMk cId="1202217408" sldId="428"/>
            <ac:graphicFrameMk id="4" creationId="{42B6883A-6539-1695-926C-D5104B8BDA15}"/>
          </ac:graphicFrameMkLst>
        </pc:graphicFrameChg>
        <pc:graphicFrameChg chg="add mod">
          <ac:chgData name="Christa Jørgensen" userId="f78adfe4-d565-4f27-96cb-043b26ea561c" providerId="ADAL" clId="{3262B6C5-3F9C-49BF-B058-737B52929E67}" dt="2026-01-25T08:51:13.591" v="2615" actId="14100"/>
          <ac:graphicFrameMkLst>
            <pc:docMk/>
            <pc:sldMk cId="1202217408" sldId="428"/>
            <ac:graphicFrameMk id="5" creationId="{574036E6-FBC3-AC34-D901-4BEBFCB577BE}"/>
          </ac:graphicFrameMkLst>
        </pc:graphicFrameChg>
        <pc:graphicFrameChg chg="add mod">
          <ac:chgData name="Christa Jørgensen" userId="f78adfe4-d565-4f27-96cb-043b26ea561c" providerId="ADAL" clId="{3262B6C5-3F9C-49BF-B058-737B52929E67}" dt="2026-01-25T08:50:05.383" v="2609" actId="1076"/>
          <ac:graphicFrameMkLst>
            <pc:docMk/>
            <pc:sldMk cId="1202217408" sldId="428"/>
            <ac:graphicFrameMk id="6" creationId="{46219E15-45D7-3E7C-4BD7-568BF4D6902D}"/>
          </ac:graphicFrameMkLst>
        </pc:graphicFrameChg>
        <pc:graphicFrameChg chg="add mod">
          <ac:chgData name="Christa Jørgensen" userId="f78adfe4-d565-4f27-96cb-043b26ea561c" providerId="ADAL" clId="{3262B6C5-3F9C-49BF-B058-737B52929E67}" dt="2026-01-25T08:50:52.660" v="2613" actId="1076"/>
          <ac:graphicFrameMkLst>
            <pc:docMk/>
            <pc:sldMk cId="1202217408" sldId="428"/>
            <ac:graphicFrameMk id="7" creationId="{6C8C78C7-F246-6019-DD33-6463CC29908F}"/>
          </ac:graphicFrameMkLst>
        </pc:graphicFrameChg>
      </pc:sldChg>
      <pc:sldChg chg="addSp delSp modSp new del mod">
        <pc:chgData name="Christa Jørgensen" userId="f78adfe4-d565-4f27-96cb-043b26ea561c" providerId="ADAL" clId="{3262B6C5-3F9C-49BF-B058-737B52929E67}" dt="2026-01-26T10:10:25.994" v="2927" actId="47"/>
        <pc:sldMkLst>
          <pc:docMk/>
          <pc:sldMk cId="3372622961" sldId="429"/>
        </pc:sldMkLst>
        <pc:spChg chg="mod">
          <ac:chgData name="Christa Jørgensen" userId="f78adfe4-d565-4f27-96cb-043b26ea561c" providerId="ADAL" clId="{3262B6C5-3F9C-49BF-B058-737B52929E67}" dt="2026-01-26T10:03:10.761" v="2909" actId="20577"/>
          <ac:spMkLst>
            <pc:docMk/>
            <pc:sldMk cId="3372622961" sldId="429"/>
            <ac:spMk id="2" creationId="{3A1DA4D0-AF77-AE2C-D67B-14BAC1E1F16F}"/>
          </ac:spMkLst>
        </pc:spChg>
        <pc:picChg chg="add mod">
          <ac:chgData name="Christa Jørgensen" userId="f78adfe4-d565-4f27-96cb-043b26ea561c" providerId="ADAL" clId="{3262B6C5-3F9C-49BF-B058-737B52929E67}" dt="2026-01-26T10:03:46.716" v="2913" actId="962"/>
          <ac:picMkLst>
            <pc:docMk/>
            <pc:sldMk cId="3372622961" sldId="429"/>
            <ac:picMk id="4" creationId="{9035B833-24A4-419D-A23F-97F6A5EC20D6}"/>
          </ac:picMkLst>
        </pc:picChg>
        <pc:picChg chg="add del mod">
          <ac:chgData name="Christa Jørgensen" userId="f78adfe4-d565-4f27-96cb-043b26ea561c" providerId="ADAL" clId="{3262B6C5-3F9C-49BF-B058-737B52929E67}" dt="2026-01-25T08:59:49.423" v="2788" actId="478"/>
          <ac:picMkLst>
            <pc:docMk/>
            <pc:sldMk cId="3372622961" sldId="429"/>
            <ac:picMk id="4" creationId="{A47269FF-C4EB-9AB6-EAF6-1FE1960DDFB7}"/>
          </ac:picMkLst>
        </pc:picChg>
      </pc:sldChg>
      <pc:sldChg chg="new del">
        <pc:chgData name="Christa Jørgensen" userId="f78adfe4-d565-4f27-96cb-043b26ea561c" providerId="ADAL" clId="{3262B6C5-3F9C-49BF-B058-737B52929E67}" dt="2026-01-25T09:27:30.245" v="2792" actId="47"/>
        <pc:sldMkLst>
          <pc:docMk/>
          <pc:sldMk cId="52587554" sldId="430"/>
        </pc:sldMkLst>
      </pc:sldChg>
      <pc:sldChg chg="modSp add mod">
        <pc:chgData name="Christa Jørgensen" userId="f78adfe4-d565-4f27-96cb-043b26ea561c" providerId="ADAL" clId="{3262B6C5-3F9C-49BF-B058-737B52929E67}" dt="2026-01-26T10:19:43.179" v="2943" actId="14100"/>
        <pc:sldMkLst>
          <pc:docMk/>
          <pc:sldMk cId="3679860099" sldId="431"/>
        </pc:sldMkLst>
        <pc:graphicFrameChg chg="mod">
          <ac:chgData name="Christa Jørgensen" userId="f78adfe4-d565-4f27-96cb-043b26ea561c" providerId="ADAL" clId="{3262B6C5-3F9C-49BF-B058-737B52929E67}" dt="2026-01-26T10:19:16.026" v="2940" actId="14100"/>
          <ac:graphicFrameMkLst>
            <pc:docMk/>
            <pc:sldMk cId="3679860099" sldId="431"/>
            <ac:graphicFrameMk id="2" creationId="{CE122343-4518-4F3B-2830-B8871B3BDC74}"/>
          </ac:graphicFrameMkLst>
        </pc:graphicFrameChg>
        <pc:graphicFrameChg chg="mod">
          <ac:chgData name="Christa Jørgensen" userId="f78adfe4-d565-4f27-96cb-043b26ea561c" providerId="ADAL" clId="{3262B6C5-3F9C-49BF-B058-737B52929E67}" dt="2026-01-26T10:19:43.179" v="2943" actId="14100"/>
          <ac:graphicFrameMkLst>
            <pc:docMk/>
            <pc:sldMk cId="3679860099" sldId="431"/>
            <ac:graphicFrameMk id="5" creationId="{E2B27908-24B4-F51D-AE77-8A8654FC169E}"/>
          </ac:graphicFrameMkLst>
        </pc:graphicFrameChg>
        <pc:graphicFrameChg chg="mod">
          <ac:chgData name="Christa Jørgensen" userId="f78adfe4-d565-4f27-96cb-043b26ea561c" providerId="ADAL" clId="{3262B6C5-3F9C-49BF-B058-737B52929E67}" dt="2026-01-26T10:19:37.141" v="2942" actId="14100"/>
          <ac:graphicFrameMkLst>
            <pc:docMk/>
            <pc:sldMk cId="3679860099" sldId="431"/>
            <ac:graphicFrameMk id="6" creationId="{F5DCB8C9-6468-1E32-8D3D-B095DCE562B3}"/>
          </ac:graphicFrameMkLst>
        </pc:graphicFrameChg>
        <pc:graphicFrameChg chg="mod">
          <ac:chgData name="Christa Jørgensen" userId="f78adfe4-d565-4f27-96cb-043b26ea561c" providerId="ADAL" clId="{3262B6C5-3F9C-49BF-B058-737B52929E67}" dt="2026-01-26T10:18:51.828" v="2937" actId="1076"/>
          <ac:graphicFrameMkLst>
            <pc:docMk/>
            <pc:sldMk cId="3679860099" sldId="431"/>
            <ac:graphicFrameMk id="7" creationId="{614DFE58-6D66-65DB-15C2-FD870FD300E3}"/>
          </ac:graphicFrameMkLst>
        </pc:graphicFrameChg>
      </pc:sldChg>
      <pc:sldChg chg="addSp delSp modSp new mod">
        <pc:chgData name="Christa Jørgensen" userId="f78adfe4-d565-4f27-96cb-043b26ea561c" providerId="ADAL" clId="{3262B6C5-3F9C-49BF-B058-737B52929E67}" dt="2026-01-25T09:43:47.137" v="2882" actId="1076"/>
        <pc:sldMkLst>
          <pc:docMk/>
          <pc:sldMk cId="2074518952" sldId="432"/>
        </pc:sldMkLst>
        <pc:spChg chg="add del mod">
          <ac:chgData name="Christa Jørgensen" userId="f78adfe4-d565-4f27-96cb-043b26ea561c" providerId="ADAL" clId="{3262B6C5-3F9C-49BF-B058-737B52929E67}" dt="2026-01-25T09:41:38.488" v="2822"/>
          <ac:spMkLst>
            <pc:docMk/>
            <pc:sldMk cId="2074518952" sldId="432"/>
            <ac:spMk id="4" creationId="{8B091E20-F022-2EED-C7C4-C32A24F33ACC}"/>
          </ac:spMkLst>
        </pc:spChg>
        <pc:spChg chg="add mod">
          <ac:chgData name="Christa Jørgensen" userId="f78adfe4-d565-4f27-96cb-043b26ea561c" providerId="ADAL" clId="{3262B6C5-3F9C-49BF-B058-737B52929E67}" dt="2026-01-25T09:43:33.593" v="2880" actId="1076"/>
          <ac:spMkLst>
            <pc:docMk/>
            <pc:sldMk cId="2074518952" sldId="432"/>
            <ac:spMk id="5" creationId="{385AF7BD-AE56-86B9-1171-1BA347A961F6}"/>
          </ac:spMkLst>
        </pc:spChg>
        <pc:graphicFrameChg chg="add del mod">
          <ac:chgData name="Christa Jørgensen" userId="f78adfe4-d565-4f27-96cb-043b26ea561c" providerId="ADAL" clId="{3262B6C5-3F9C-49BF-B058-737B52929E67}" dt="2026-01-25T09:40:21.553" v="2815" actId="478"/>
          <ac:graphicFrameMkLst>
            <pc:docMk/>
            <pc:sldMk cId="2074518952" sldId="432"/>
            <ac:graphicFrameMk id="2" creationId="{5BB14F10-5AAA-904C-3373-B8DE484C6468}"/>
          </ac:graphicFrameMkLst>
        </pc:graphicFrameChg>
        <pc:graphicFrameChg chg="add mod">
          <ac:chgData name="Christa Jørgensen" userId="f78adfe4-d565-4f27-96cb-043b26ea561c" providerId="ADAL" clId="{3262B6C5-3F9C-49BF-B058-737B52929E67}" dt="2026-01-25T09:43:47.137" v="2882" actId="1076"/>
          <ac:graphicFrameMkLst>
            <pc:docMk/>
            <pc:sldMk cId="2074518952" sldId="432"/>
            <ac:graphicFrameMk id="3" creationId="{3550DF6D-990B-438F-0D93-EEDEAA1169BF}"/>
          </ac:graphicFrameMkLst>
        </pc:graphicFrameChg>
      </pc:sldChg>
      <pc:sldChg chg="addSp delSp modSp add mod">
        <pc:chgData name="Christa Jørgensen" userId="f78adfe4-d565-4f27-96cb-043b26ea561c" providerId="ADAL" clId="{3262B6C5-3F9C-49BF-B058-737B52929E67}" dt="2026-01-26T10:10:12.994" v="2926" actId="1076"/>
        <pc:sldMkLst>
          <pc:docMk/>
          <pc:sldMk cId="1318248810" sldId="433"/>
        </pc:sldMkLst>
        <pc:spChg chg="mod">
          <ac:chgData name="Christa Jørgensen" userId="f78adfe4-d565-4f27-96cb-043b26ea561c" providerId="ADAL" clId="{3262B6C5-3F9C-49BF-B058-737B52929E67}" dt="2026-01-26T10:09:31.141" v="2923" actId="14100"/>
          <ac:spMkLst>
            <pc:docMk/>
            <pc:sldMk cId="1318248810" sldId="433"/>
            <ac:spMk id="2" creationId="{588C112E-2F71-0386-A1B1-D278B3B3F549}"/>
          </ac:spMkLst>
        </pc:spChg>
        <pc:picChg chg="add mod">
          <ac:chgData name="Christa Jørgensen" userId="f78adfe4-d565-4f27-96cb-043b26ea561c" providerId="ADAL" clId="{3262B6C5-3F9C-49BF-B058-737B52929E67}" dt="2026-01-26T10:10:12.994" v="2926" actId="1076"/>
          <ac:picMkLst>
            <pc:docMk/>
            <pc:sldMk cId="1318248810" sldId="433"/>
            <ac:picMk id="3" creationId="{8B1EAFE2-8ABF-15F2-95D2-CF2636E7A5CD}"/>
          </ac:picMkLst>
        </pc:picChg>
        <pc:picChg chg="del">
          <ac:chgData name="Christa Jørgensen" userId="f78adfe4-d565-4f27-96cb-043b26ea561c" providerId="ADAL" clId="{3262B6C5-3F9C-49BF-B058-737B52929E67}" dt="2026-01-26T10:07:54.462" v="2915" actId="478"/>
          <ac:picMkLst>
            <pc:docMk/>
            <pc:sldMk cId="1318248810" sldId="433"/>
            <ac:picMk id="4" creationId="{D732775F-2331-C11E-A607-91624E681C5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9A3142-5D1E-4B45-8462-9CD3F9F67C4D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59CD4D8F-0951-4FBB-85A5-0B0D9F79025F}">
      <dgm:prSet phldrT="[Tekst]" phldr="0"/>
      <dgm:spPr/>
      <dgm:t>
        <a:bodyPr/>
        <a:lstStyle/>
        <a:p>
          <a:r>
            <a:rPr lang="da-DK" dirty="0"/>
            <a:t>Anerkendende pædagogik</a:t>
          </a:r>
        </a:p>
      </dgm:t>
    </dgm:pt>
    <dgm:pt modelId="{EC261BA9-29D5-4131-A269-FC257130EF0F}" type="parTrans" cxnId="{94521B53-D0FD-4019-8438-B16144603490}">
      <dgm:prSet/>
      <dgm:spPr/>
      <dgm:t>
        <a:bodyPr/>
        <a:lstStyle/>
        <a:p>
          <a:endParaRPr lang="da-DK"/>
        </a:p>
      </dgm:t>
    </dgm:pt>
    <dgm:pt modelId="{44EEE679-D161-40AA-9E30-9FB183184674}" type="sibTrans" cxnId="{94521B53-D0FD-4019-8438-B16144603490}">
      <dgm:prSet/>
      <dgm:spPr/>
      <dgm:t>
        <a:bodyPr/>
        <a:lstStyle/>
        <a:p>
          <a:endParaRPr lang="da-DK"/>
        </a:p>
      </dgm:t>
    </dgm:pt>
    <dgm:pt modelId="{050F8587-9ADF-4914-A248-7491DE6FA9C2}">
      <dgm:prSet phldrT="[Tekst]" phldr="0"/>
      <dgm:spPr/>
      <dgm:t>
        <a:bodyPr/>
        <a:lstStyle/>
        <a:p>
          <a:r>
            <a:rPr lang="da-DK" dirty="0" err="1"/>
            <a:t>Neuropædagogik</a:t>
          </a:r>
          <a:endParaRPr lang="da-DK" dirty="0"/>
        </a:p>
      </dgm:t>
    </dgm:pt>
    <dgm:pt modelId="{7EC5AAC2-2C43-42F2-A726-32DB0B9DDCB2}" type="parTrans" cxnId="{D152FD44-C3E9-48B0-ADD7-C7A602CFB2E8}">
      <dgm:prSet/>
      <dgm:spPr/>
      <dgm:t>
        <a:bodyPr/>
        <a:lstStyle/>
        <a:p>
          <a:endParaRPr lang="da-DK"/>
        </a:p>
      </dgm:t>
    </dgm:pt>
    <dgm:pt modelId="{E0E29972-2658-4F59-823F-70F84A912C3B}" type="sibTrans" cxnId="{D152FD44-C3E9-48B0-ADD7-C7A602CFB2E8}">
      <dgm:prSet/>
      <dgm:spPr/>
      <dgm:t>
        <a:bodyPr/>
        <a:lstStyle/>
        <a:p>
          <a:endParaRPr lang="da-DK"/>
        </a:p>
      </dgm:t>
    </dgm:pt>
    <dgm:pt modelId="{BA6C77D9-9C44-4A7A-AAFF-81C8196C5613}">
      <dgm:prSet phldrT="[Tekst]" phldr="0"/>
      <dgm:spPr/>
      <dgm:t>
        <a:bodyPr/>
        <a:lstStyle/>
        <a:p>
          <a:r>
            <a:rPr lang="da-DK" dirty="0"/>
            <a:t>Zonen for nærmeste udvikling</a:t>
          </a:r>
        </a:p>
      </dgm:t>
    </dgm:pt>
    <dgm:pt modelId="{8F45FF75-1724-40A9-9A05-665B3CB2DB88}" type="parTrans" cxnId="{B1DD3D11-DF4B-4CE2-B318-81A6672B4105}">
      <dgm:prSet/>
      <dgm:spPr/>
      <dgm:t>
        <a:bodyPr/>
        <a:lstStyle/>
        <a:p>
          <a:endParaRPr lang="da-DK"/>
        </a:p>
      </dgm:t>
    </dgm:pt>
    <dgm:pt modelId="{6823E5E7-8BB2-4A6F-BB69-1941A9FDA2CA}" type="sibTrans" cxnId="{B1DD3D11-DF4B-4CE2-B318-81A6672B4105}">
      <dgm:prSet/>
      <dgm:spPr/>
      <dgm:t>
        <a:bodyPr/>
        <a:lstStyle/>
        <a:p>
          <a:endParaRPr lang="da-DK"/>
        </a:p>
      </dgm:t>
    </dgm:pt>
    <dgm:pt modelId="{6E1F105A-3A68-4E1B-86A4-14B21546F14A}">
      <dgm:prSet phldrT="[Tekst]" phldr="0"/>
      <dgm:spPr/>
      <dgm:t>
        <a:bodyPr/>
        <a:lstStyle/>
        <a:p>
          <a:r>
            <a:rPr lang="da-DK" dirty="0"/>
            <a:t>Low </a:t>
          </a:r>
          <a:r>
            <a:rPr lang="da-DK" b="1" dirty="0"/>
            <a:t>arousal</a:t>
          </a:r>
          <a:endParaRPr lang="da-DK" dirty="0"/>
        </a:p>
      </dgm:t>
    </dgm:pt>
    <dgm:pt modelId="{7AC9B441-574A-4E90-8752-F75EEED3B6D7}" type="parTrans" cxnId="{3574C468-1E0B-431B-A5D0-2C451CC9FEF5}">
      <dgm:prSet/>
      <dgm:spPr/>
      <dgm:t>
        <a:bodyPr/>
        <a:lstStyle/>
        <a:p>
          <a:endParaRPr lang="da-DK"/>
        </a:p>
      </dgm:t>
    </dgm:pt>
    <dgm:pt modelId="{2590BD54-C73F-4A75-8CDA-1868AE06F4DE}" type="sibTrans" cxnId="{3574C468-1E0B-431B-A5D0-2C451CC9FEF5}">
      <dgm:prSet/>
      <dgm:spPr/>
      <dgm:t>
        <a:bodyPr/>
        <a:lstStyle/>
        <a:p>
          <a:endParaRPr lang="da-DK"/>
        </a:p>
      </dgm:t>
    </dgm:pt>
    <dgm:pt modelId="{ABCDE846-CEDB-428B-8664-FBF6B7411865}">
      <dgm:prSet phldrT="[Tekst]" phldr="0"/>
      <dgm:spPr/>
      <dgm:t>
        <a:bodyPr/>
        <a:lstStyle/>
        <a:p>
          <a:r>
            <a:rPr lang="da-DK" dirty="0"/>
            <a:t>Learning </a:t>
          </a:r>
          <a:r>
            <a:rPr lang="da-DK"/>
            <a:t>by doing</a:t>
          </a:r>
        </a:p>
      </dgm:t>
    </dgm:pt>
    <dgm:pt modelId="{9B75A781-FEB7-4D14-8386-C4B71A584F54}" type="parTrans" cxnId="{74B64D65-354F-4534-9999-1D842ABABFDF}">
      <dgm:prSet/>
      <dgm:spPr/>
      <dgm:t>
        <a:bodyPr/>
        <a:lstStyle/>
        <a:p>
          <a:endParaRPr lang="da-DK"/>
        </a:p>
      </dgm:t>
    </dgm:pt>
    <dgm:pt modelId="{8DD88948-802E-4108-929F-F234DA794F97}" type="sibTrans" cxnId="{74B64D65-354F-4534-9999-1D842ABABFDF}">
      <dgm:prSet/>
      <dgm:spPr/>
      <dgm:t>
        <a:bodyPr/>
        <a:lstStyle/>
        <a:p>
          <a:endParaRPr lang="da-DK"/>
        </a:p>
      </dgm:t>
    </dgm:pt>
    <dgm:pt modelId="{D66A4A72-FEB2-4A25-9992-D6192C60600F}">
      <dgm:prSet/>
      <dgm:spPr/>
      <dgm:t>
        <a:bodyPr/>
        <a:lstStyle/>
        <a:p>
          <a:r>
            <a:rPr lang="da-DK" dirty="0"/>
            <a:t>Mentalisering</a:t>
          </a:r>
        </a:p>
      </dgm:t>
    </dgm:pt>
    <dgm:pt modelId="{AADB03A3-CFB8-4736-A899-AE6A4312AD49}" type="parTrans" cxnId="{3582092A-0CD9-4322-A1B9-0A5635781924}">
      <dgm:prSet/>
      <dgm:spPr/>
      <dgm:t>
        <a:bodyPr/>
        <a:lstStyle/>
        <a:p>
          <a:endParaRPr lang="da-DK"/>
        </a:p>
      </dgm:t>
    </dgm:pt>
    <dgm:pt modelId="{88059DEE-46C0-44D2-8AA4-35929C07A52D}" type="sibTrans" cxnId="{3582092A-0CD9-4322-A1B9-0A5635781924}">
      <dgm:prSet/>
      <dgm:spPr/>
      <dgm:t>
        <a:bodyPr/>
        <a:lstStyle/>
        <a:p>
          <a:endParaRPr lang="da-DK"/>
        </a:p>
      </dgm:t>
    </dgm:pt>
    <dgm:pt modelId="{32E4A7BC-0C36-4E74-9232-2384D167B445}" type="pres">
      <dgm:prSet presAssocID="{329A3142-5D1E-4B45-8462-9CD3F9F67C4D}" presName="cycle" presStyleCnt="0">
        <dgm:presLayoutVars>
          <dgm:dir/>
          <dgm:resizeHandles val="exact"/>
        </dgm:presLayoutVars>
      </dgm:prSet>
      <dgm:spPr/>
    </dgm:pt>
    <dgm:pt modelId="{0AD111C5-A6B5-42A7-BF27-8C47D4AD282A}" type="pres">
      <dgm:prSet presAssocID="{59CD4D8F-0951-4FBB-85A5-0B0D9F79025F}" presName="node" presStyleLbl="node1" presStyleIdx="0" presStyleCnt="6">
        <dgm:presLayoutVars>
          <dgm:bulletEnabled val="1"/>
        </dgm:presLayoutVars>
      </dgm:prSet>
      <dgm:spPr/>
    </dgm:pt>
    <dgm:pt modelId="{0571B77E-97FF-47B3-84B3-8DCA20F607B1}" type="pres">
      <dgm:prSet presAssocID="{59CD4D8F-0951-4FBB-85A5-0B0D9F79025F}" presName="spNode" presStyleCnt="0"/>
      <dgm:spPr/>
    </dgm:pt>
    <dgm:pt modelId="{250440C2-3E7D-4045-BC02-B3605F01FCFD}" type="pres">
      <dgm:prSet presAssocID="{44EEE679-D161-40AA-9E30-9FB183184674}" presName="sibTrans" presStyleLbl="sibTrans1D1" presStyleIdx="0" presStyleCnt="6"/>
      <dgm:spPr/>
    </dgm:pt>
    <dgm:pt modelId="{29EAC441-8C44-401C-AFE1-E84D4E99AF2D}" type="pres">
      <dgm:prSet presAssocID="{D66A4A72-FEB2-4A25-9992-D6192C60600F}" presName="node" presStyleLbl="node1" presStyleIdx="1" presStyleCnt="6">
        <dgm:presLayoutVars>
          <dgm:bulletEnabled val="1"/>
        </dgm:presLayoutVars>
      </dgm:prSet>
      <dgm:spPr/>
    </dgm:pt>
    <dgm:pt modelId="{DDE83AE3-8140-479A-A7F8-EC9DAC4840EA}" type="pres">
      <dgm:prSet presAssocID="{D66A4A72-FEB2-4A25-9992-D6192C60600F}" presName="spNode" presStyleCnt="0"/>
      <dgm:spPr/>
    </dgm:pt>
    <dgm:pt modelId="{6E9A152F-045B-48BD-8546-8370BC42147A}" type="pres">
      <dgm:prSet presAssocID="{88059DEE-46C0-44D2-8AA4-35929C07A52D}" presName="sibTrans" presStyleLbl="sibTrans1D1" presStyleIdx="1" presStyleCnt="6"/>
      <dgm:spPr/>
    </dgm:pt>
    <dgm:pt modelId="{793A0D8B-8E0A-4535-B0D5-4E5476371248}" type="pres">
      <dgm:prSet presAssocID="{050F8587-9ADF-4914-A248-7491DE6FA9C2}" presName="node" presStyleLbl="node1" presStyleIdx="2" presStyleCnt="6">
        <dgm:presLayoutVars>
          <dgm:bulletEnabled val="1"/>
        </dgm:presLayoutVars>
      </dgm:prSet>
      <dgm:spPr/>
    </dgm:pt>
    <dgm:pt modelId="{799F8D7E-B6D7-4487-89E0-94E86CECD5B5}" type="pres">
      <dgm:prSet presAssocID="{050F8587-9ADF-4914-A248-7491DE6FA9C2}" presName="spNode" presStyleCnt="0"/>
      <dgm:spPr/>
    </dgm:pt>
    <dgm:pt modelId="{49ADB05C-EBFE-4A56-9A5A-82C7CFCF3D2E}" type="pres">
      <dgm:prSet presAssocID="{E0E29972-2658-4F59-823F-70F84A912C3B}" presName="sibTrans" presStyleLbl="sibTrans1D1" presStyleIdx="2" presStyleCnt="6"/>
      <dgm:spPr/>
    </dgm:pt>
    <dgm:pt modelId="{EE4A5B1F-71B9-4706-933F-73ACF8D82D9B}" type="pres">
      <dgm:prSet presAssocID="{BA6C77D9-9C44-4A7A-AAFF-81C8196C5613}" presName="node" presStyleLbl="node1" presStyleIdx="3" presStyleCnt="6">
        <dgm:presLayoutVars>
          <dgm:bulletEnabled val="1"/>
        </dgm:presLayoutVars>
      </dgm:prSet>
      <dgm:spPr/>
    </dgm:pt>
    <dgm:pt modelId="{1461ADC9-0676-4DC5-A371-E0C6F9EB81B3}" type="pres">
      <dgm:prSet presAssocID="{BA6C77D9-9C44-4A7A-AAFF-81C8196C5613}" presName="spNode" presStyleCnt="0"/>
      <dgm:spPr/>
    </dgm:pt>
    <dgm:pt modelId="{5F98B0EE-6EDE-44D3-92E1-A6DD42BA2DEE}" type="pres">
      <dgm:prSet presAssocID="{6823E5E7-8BB2-4A6F-BB69-1941A9FDA2CA}" presName="sibTrans" presStyleLbl="sibTrans1D1" presStyleIdx="3" presStyleCnt="6"/>
      <dgm:spPr/>
    </dgm:pt>
    <dgm:pt modelId="{0652358D-F0B2-4B3B-AFF8-8437908F8A80}" type="pres">
      <dgm:prSet presAssocID="{6E1F105A-3A68-4E1B-86A4-14B21546F14A}" presName="node" presStyleLbl="node1" presStyleIdx="4" presStyleCnt="6">
        <dgm:presLayoutVars>
          <dgm:bulletEnabled val="1"/>
        </dgm:presLayoutVars>
      </dgm:prSet>
      <dgm:spPr/>
    </dgm:pt>
    <dgm:pt modelId="{5EBE9E3F-BB65-427C-B7D6-005D110E9C8B}" type="pres">
      <dgm:prSet presAssocID="{6E1F105A-3A68-4E1B-86A4-14B21546F14A}" presName="spNode" presStyleCnt="0"/>
      <dgm:spPr/>
    </dgm:pt>
    <dgm:pt modelId="{A38893C3-FB2D-4F8C-A392-30FAAF510CC8}" type="pres">
      <dgm:prSet presAssocID="{2590BD54-C73F-4A75-8CDA-1868AE06F4DE}" presName="sibTrans" presStyleLbl="sibTrans1D1" presStyleIdx="4" presStyleCnt="6"/>
      <dgm:spPr/>
    </dgm:pt>
    <dgm:pt modelId="{3FDA00C1-7323-417B-95DE-6621C864579F}" type="pres">
      <dgm:prSet presAssocID="{ABCDE846-CEDB-428B-8664-FBF6B7411865}" presName="node" presStyleLbl="node1" presStyleIdx="5" presStyleCnt="6">
        <dgm:presLayoutVars>
          <dgm:bulletEnabled val="1"/>
        </dgm:presLayoutVars>
      </dgm:prSet>
      <dgm:spPr/>
    </dgm:pt>
    <dgm:pt modelId="{A57EFCD6-4B2A-4CF6-A6F8-AF7BA340FAEE}" type="pres">
      <dgm:prSet presAssocID="{ABCDE846-CEDB-428B-8664-FBF6B7411865}" presName="spNode" presStyleCnt="0"/>
      <dgm:spPr/>
    </dgm:pt>
    <dgm:pt modelId="{45DF276F-9991-4C1F-A58A-B4DA25BB7ED3}" type="pres">
      <dgm:prSet presAssocID="{8DD88948-802E-4108-929F-F234DA794F97}" presName="sibTrans" presStyleLbl="sibTrans1D1" presStyleIdx="5" presStyleCnt="6"/>
      <dgm:spPr/>
    </dgm:pt>
  </dgm:ptLst>
  <dgm:cxnLst>
    <dgm:cxn modelId="{B1DD3D11-DF4B-4CE2-B318-81A6672B4105}" srcId="{329A3142-5D1E-4B45-8462-9CD3F9F67C4D}" destId="{BA6C77D9-9C44-4A7A-AAFF-81C8196C5613}" srcOrd="3" destOrd="0" parTransId="{8F45FF75-1724-40A9-9A05-665B3CB2DB88}" sibTransId="{6823E5E7-8BB2-4A6F-BB69-1941A9FDA2CA}"/>
    <dgm:cxn modelId="{36ABDA12-58CF-4803-9FDA-1386529B5214}" type="presOf" srcId="{BA6C77D9-9C44-4A7A-AAFF-81C8196C5613}" destId="{EE4A5B1F-71B9-4706-933F-73ACF8D82D9B}" srcOrd="0" destOrd="0" presId="urn:microsoft.com/office/officeart/2005/8/layout/cycle6"/>
    <dgm:cxn modelId="{166F9E16-9F82-4D29-A20C-BDB1135DD277}" type="presOf" srcId="{8DD88948-802E-4108-929F-F234DA794F97}" destId="{45DF276F-9991-4C1F-A58A-B4DA25BB7ED3}" srcOrd="0" destOrd="0" presId="urn:microsoft.com/office/officeart/2005/8/layout/cycle6"/>
    <dgm:cxn modelId="{B281251A-4BDD-41A7-BB2F-E0B0596E8ADA}" type="presOf" srcId="{88059DEE-46C0-44D2-8AA4-35929C07A52D}" destId="{6E9A152F-045B-48BD-8546-8370BC42147A}" srcOrd="0" destOrd="0" presId="urn:microsoft.com/office/officeart/2005/8/layout/cycle6"/>
    <dgm:cxn modelId="{3582092A-0CD9-4322-A1B9-0A5635781924}" srcId="{329A3142-5D1E-4B45-8462-9CD3F9F67C4D}" destId="{D66A4A72-FEB2-4A25-9992-D6192C60600F}" srcOrd="1" destOrd="0" parTransId="{AADB03A3-CFB8-4736-A899-AE6A4312AD49}" sibTransId="{88059DEE-46C0-44D2-8AA4-35929C07A52D}"/>
    <dgm:cxn modelId="{D152FD44-C3E9-48B0-ADD7-C7A602CFB2E8}" srcId="{329A3142-5D1E-4B45-8462-9CD3F9F67C4D}" destId="{050F8587-9ADF-4914-A248-7491DE6FA9C2}" srcOrd="2" destOrd="0" parTransId="{7EC5AAC2-2C43-42F2-A726-32DB0B9DDCB2}" sibTransId="{E0E29972-2658-4F59-823F-70F84A912C3B}"/>
    <dgm:cxn modelId="{74B64D65-354F-4534-9999-1D842ABABFDF}" srcId="{329A3142-5D1E-4B45-8462-9CD3F9F67C4D}" destId="{ABCDE846-CEDB-428B-8664-FBF6B7411865}" srcOrd="5" destOrd="0" parTransId="{9B75A781-FEB7-4D14-8386-C4B71A584F54}" sibTransId="{8DD88948-802E-4108-929F-F234DA794F97}"/>
    <dgm:cxn modelId="{63E69747-059C-4AB4-92FB-40D5DCDBEA65}" type="presOf" srcId="{050F8587-9ADF-4914-A248-7491DE6FA9C2}" destId="{793A0D8B-8E0A-4535-B0D5-4E5476371248}" srcOrd="0" destOrd="0" presId="urn:microsoft.com/office/officeart/2005/8/layout/cycle6"/>
    <dgm:cxn modelId="{3574C468-1E0B-431B-A5D0-2C451CC9FEF5}" srcId="{329A3142-5D1E-4B45-8462-9CD3F9F67C4D}" destId="{6E1F105A-3A68-4E1B-86A4-14B21546F14A}" srcOrd="4" destOrd="0" parTransId="{7AC9B441-574A-4E90-8752-F75EEED3B6D7}" sibTransId="{2590BD54-C73F-4A75-8CDA-1868AE06F4DE}"/>
    <dgm:cxn modelId="{94521B53-D0FD-4019-8438-B16144603490}" srcId="{329A3142-5D1E-4B45-8462-9CD3F9F67C4D}" destId="{59CD4D8F-0951-4FBB-85A5-0B0D9F79025F}" srcOrd="0" destOrd="0" parTransId="{EC261BA9-29D5-4131-A269-FC257130EF0F}" sibTransId="{44EEE679-D161-40AA-9E30-9FB183184674}"/>
    <dgm:cxn modelId="{D85F105A-5BC6-4848-9651-7E0C13E8521E}" type="presOf" srcId="{59CD4D8F-0951-4FBB-85A5-0B0D9F79025F}" destId="{0AD111C5-A6B5-42A7-BF27-8C47D4AD282A}" srcOrd="0" destOrd="0" presId="urn:microsoft.com/office/officeart/2005/8/layout/cycle6"/>
    <dgm:cxn modelId="{3DBB437F-F54D-49FB-A286-53CC6C827A2F}" type="presOf" srcId="{6823E5E7-8BB2-4A6F-BB69-1941A9FDA2CA}" destId="{5F98B0EE-6EDE-44D3-92E1-A6DD42BA2DEE}" srcOrd="0" destOrd="0" presId="urn:microsoft.com/office/officeart/2005/8/layout/cycle6"/>
    <dgm:cxn modelId="{02659394-DC70-42A8-81BF-44C00E719336}" type="presOf" srcId="{329A3142-5D1E-4B45-8462-9CD3F9F67C4D}" destId="{32E4A7BC-0C36-4E74-9232-2384D167B445}" srcOrd="0" destOrd="0" presId="urn:microsoft.com/office/officeart/2005/8/layout/cycle6"/>
    <dgm:cxn modelId="{AFDE0B9A-F40C-41FC-817A-E35357AEAF5F}" type="presOf" srcId="{E0E29972-2658-4F59-823F-70F84A912C3B}" destId="{49ADB05C-EBFE-4A56-9A5A-82C7CFCF3D2E}" srcOrd="0" destOrd="0" presId="urn:microsoft.com/office/officeart/2005/8/layout/cycle6"/>
    <dgm:cxn modelId="{30B026BA-1FC1-4963-B27B-D430372AA13D}" type="presOf" srcId="{D66A4A72-FEB2-4A25-9992-D6192C60600F}" destId="{29EAC441-8C44-401C-AFE1-E84D4E99AF2D}" srcOrd="0" destOrd="0" presId="urn:microsoft.com/office/officeart/2005/8/layout/cycle6"/>
    <dgm:cxn modelId="{653CB0C2-2192-4E8B-A34B-3B26A2621630}" type="presOf" srcId="{44EEE679-D161-40AA-9E30-9FB183184674}" destId="{250440C2-3E7D-4045-BC02-B3605F01FCFD}" srcOrd="0" destOrd="0" presId="urn:microsoft.com/office/officeart/2005/8/layout/cycle6"/>
    <dgm:cxn modelId="{E71B73C8-55CF-45B1-8938-BDA55CFC5442}" type="presOf" srcId="{2590BD54-C73F-4A75-8CDA-1868AE06F4DE}" destId="{A38893C3-FB2D-4F8C-A392-30FAAF510CC8}" srcOrd="0" destOrd="0" presId="urn:microsoft.com/office/officeart/2005/8/layout/cycle6"/>
    <dgm:cxn modelId="{3B9906D6-DC9D-44DD-B320-4325DF25AFF7}" type="presOf" srcId="{ABCDE846-CEDB-428B-8664-FBF6B7411865}" destId="{3FDA00C1-7323-417B-95DE-6621C864579F}" srcOrd="0" destOrd="0" presId="urn:microsoft.com/office/officeart/2005/8/layout/cycle6"/>
    <dgm:cxn modelId="{2494AAE5-D16E-446B-93A7-B5DC9E056B6B}" type="presOf" srcId="{6E1F105A-3A68-4E1B-86A4-14B21546F14A}" destId="{0652358D-F0B2-4B3B-AFF8-8437908F8A80}" srcOrd="0" destOrd="0" presId="urn:microsoft.com/office/officeart/2005/8/layout/cycle6"/>
    <dgm:cxn modelId="{CD46B6B5-DD2B-43A9-9F9B-4CD3A632CF64}" type="presParOf" srcId="{32E4A7BC-0C36-4E74-9232-2384D167B445}" destId="{0AD111C5-A6B5-42A7-BF27-8C47D4AD282A}" srcOrd="0" destOrd="0" presId="urn:microsoft.com/office/officeart/2005/8/layout/cycle6"/>
    <dgm:cxn modelId="{DA408805-03D2-4D7B-A984-195C5C3A8E70}" type="presParOf" srcId="{32E4A7BC-0C36-4E74-9232-2384D167B445}" destId="{0571B77E-97FF-47B3-84B3-8DCA20F607B1}" srcOrd="1" destOrd="0" presId="urn:microsoft.com/office/officeart/2005/8/layout/cycle6"/>
    <dgm:cxn modelId="{789E0014-1551-4B92-9E34-47C07BF6E21E}" type="presParOf" srcId="{32E4A7BC-0C36-4E74-9232-2384D167B445}" destId="{250440C2-3E7D-4045-BC02-B3605F01FCFD}" srcOrd="2" destOrd="0" presId="urn:microsoft.com/office/officeart/2005/8/layout/cycle6"/>
    <dgm:cxn modelId="{C5042FBE-9E4A-45EA-85E6-C992D919362F}" type="presParOf" srcId="{32E4A7BC-0C36-4E74-9232-2384D167B445}" destId="{29EAC441-8C44-401C-AFE1-E84D4E99AF2D}" srcOrd="3" destOrd="0" presId="urn:microsoft.com/office/officeart/2005/8/layout/cycle6"/>
    <dgm:cxn modelId="{2D7F4269-CA46-4EF7-B952-8D8E5C7EA6CE}" type="presParOf" srcId="{32E4A7BC-0C36-4E74-9232-2384D167B445}" destId="{DDE83AE3-8140-479A-A7F8-EC9DAC4840EA}" srcOrd="4" destOrd="0" presId="urn:microsoft.com/office/officeart/2005/8/layout/cycle6"/>
    <dgm:cxn modelId="{7A011472-B59E-4E14-A271-AB63E228CB47}" type="presParOf" srcId="{32E4A7BC-0C36-4E74-9232-2384D167B445}" destId="{6E9A152F-045B-48BD-8546-8370BC42147A}" srcOrd="5" destOrd="0" presId="urn:microsoft.com/office/officeart/2005/8/layout/cycle6"/>
    <dgm:cxn modelId="{64527920-A537-4E61-8D5A-7FCD92E3F5B3}" type="presParOf" srcId="{32E4A7BC-0C36-4E74-9232-2384D167B445}" destId="{793A0D8B-8E0A-4535-B0D5-4E5476371248}" srcOrd="6" destOrd="0" presId="urn:microsoft.com/office/officeart/2005/8/layout/cycle6"/>
    <dgm:cxn modelId="{FF7BF3A6-4A22-4CE0-9C1D-CB9C6DC2BED4}" type="presParOf" srcId="{32E4A7BC-0C36-4E74-9232-2384D167B445}" destId="{799F8D7E-B6D7-4487-89E0-94E86CECD5B5}" srcOrd="7" destOrd="0" presId="urn:microsoft.com/office/officeart/2005/8/layout/cycle6"/>
    <dgm:cxn modelId="{8009A996-C050-4BDF-9C7A-3FB160B1FF75}" type="presParOf" srcId="{32E4A7BC-0C36-4E74-9232-2384D167B445}" destId="{49ADB05C-EBFE-4A56-9A5A-82C7CFCF3D2E}" srcOrd="8" destOrd="0" presId="urn:microsoft.com/office/officeart/2005/8/layout/cycle6"/>
    <dgm:cxn modelId="{380A066B-F640-4542-BFDF-6408DD3ABEC1}" type="presParOf" srcId="{32E4A7BC-0C36-4E74-9232-2384D167B445}" destId="{EE4A5B1F-71B9-4706-933F-73ACF8D82D9B}" srcOrd="9" destOrd="0" presId="urn:microsoft.com/office/officeart/2005/8/layout/cycle6"/>
    <dgm:cxn modelId="{E4B72EA1-12A7-44AF-9F5F-7960CD3AE772}" type="presParOf" srcId="{32E4A7BC-0C36-4E74-9232-2384D167B445}" destId="{1461ADC9-0676-4DC5-A371-E0C6F9EB81B3}" srcOrd="10" destOrd="0" presId="urn:microsoft.com/office/officeart/2005/8/layout/cycle6"/>
    <dgm:cxn modelId="{B7FB26C2-299B-489D-ACCC-112146AD89DC}" type="presParOf" srcId="{32E4A7BC-0C36-4E74-9232-2384D167B445}" destId="{5F98B0EE-6EDE-44D3-92E1-A6DD42BA2DEE}" srcOrd="11" destOrd="0" presId="urn:microsoft.com/office/officeart/2005/8/layout/cycle6"/>
    <dgm:cxn modelId="{5DBA588A-0303-4DAB-AE39-65CE1896D370}" type="presParOf" srcId="{32E4A7BC-0C36-4E74-9232-2384D167B445}" destId="{0652358D-F0B2-4B3B-AFF8-8437908F8A80}" srcOrd="12" destOrd="0" presId="urn:microsoft.com/office/officeart/2005/8/layout/cycle6"/>
    <dgm:cxn modelId="{12CCF29D-C47B-48EE-AC76-08C6EB85FB08}" type="presParOf" srcId="{32E4A7BC-0C36-4E74-9232-2384D167B445}" destId="{5EBE9E3F-BB65-427C-B7D6-005D110E9C8B}" srcOrd="13" destOrd="0" presId="urn:microsoft.com/office/officeart/2005/8/layout/cycle6"/>
    <dgm:cxn modelId="{DAAE66DC-1B34-48C5-B0A3-2884765D5CF5}" type="presParOf" srcId="{32E4A7BC-0C36-4E74-9232-2384D167B445}" destId="{A38893C3-FB2D-4F8C-A392-30FAAF510CC8}" srcOrd="14" destOrd="0" presId="urn:microsoft.com/office/officeart/2005/8/layout/cycle6"/>
    <dgm:cxn modelId="{3589E99B-D97E-4DDA-B2CB-D258554C2AED}" type="presParOf" srcId="{32E4A7BC-0C36-4E74-9232-2384D167B445}" destId="{3FDA00C1-7323-417B-95DE-6621C864579F}" srcOrd="15" destOrd="0" presId="urn:microsoft.com/office/officeart/2005/8/layout/cycle6"/>
    <dgm:cxn modelId="{DCF1981F-D01F-477E-9FD1-0C9BD8CC47F2}" type="presParOf" srcId="{32E4A7BC-0C36-4E74-9232-2384D167B445}" destId="{A57EFCD6-4B2A-4CF6-A6F8-AF7BA340FAEE}" srcOrd="16" destOrd="0" presId="urn:microsoft.com/office/officeart/2005/8/layout/cycle6"/>
    <dgm:cxn modelId="{6A3C0F55-6330-40ED-9CCA-92B22481EA29}" type="presParOf" srcId="{32E4A7BC-0C36-4E74-9232-2384D167B445}" destId="{45DF276F-9991-4C1F-A58A-B4DA25BB7ED3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D111C5-A6B5-42A7-BF27-8C47D4AD282A}">
      <dsp:nvSpPr>
        <dsp:cNvPr id="0" name=""/>
        <dsp:cNvSpPr/>
      </dsp:nvSpPr>
      <dsp:spPr>
        <a:xfrm>
          <a:off x="2501056" y="1965"/>
          <a:ext cx="1093886" cy="7110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Anerkendende pædagogik</a:t>
          </a:r>
        </a:p>
      </dsp:txBody>
      <dsp:txXfrm>
        <a:off x="2535765" y="36674"/>
        <a:ext cx="1024468" cy="641608"/>
      </dsp:txXfrm>
    </dsp:sp>
    <dsp:sp modelId="{250440C2-3E7D-4045-BC02-B3605F01FCFD}">
      <dsp:nvSpPr>
        <dsp:cNvPr id="0" name=""/>
        <dsp:cNvSpPr/>
      </dsp:nvSpPr>
      <dsp:spPr>
        <a:xfrm>
          <a:off x="1373478" y="357478"/>
          <a:ext cx="3349042" cy="3349042"/>
        </a:xfrm>
        <a:custGeom>
          <a:avLst/>
          <a:gdLst/>
          <a:ahLst/>
          <a:cxnLst/>
          <a:rect l="0" t="0" r="0" b="0"/>
          <a:pathLst>
            <a:path>
              <a:moveTo>
                <a:pt x="2228448" y="94272"/>
              </a:moveTo>
              <a:arcTo wR="1674521" hR="1674521" stAng="17359031" swAng="1500410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EAC441-8C44-401C-AFE1-E84D4E99AF2D}">
      <dsp:nvSpPr>
        <dsp:cNvPr id="0" name=""/>
        <dsp:cNvSpPr/>
      </dsp:nvSpPr>
      <dsp:spPr>
        <a:xfrm>
          <a:off x="3951234" y="839226"/>
          <a:ext cx="1093886" cy="7110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Mentalisering</a:t>
          </a:r>
        </a:p>
      </dsp:txBody>
      <dsp:txXfrm>
        <a:off x="3985943" y="873935"/>
        <a:ext cx="1024468" cy="641608"/>
      </dsp:txXfrm>
    </dsp:sp>
    <dsp:sp modelId="{6E9A152F-045B-48BD-8546-8370BC42147A}">
      <dsp:nvSpPr>
        <dsp:cNvPr id="0" name=""/>
        <dsp:cNvSpPr/>
      </dsp:nvSpPr>
      <dsp:spPr>
        <a:xfrm>
          <a:off x="1373478" y="357478"/>
          <a:ext cx="3349042" cy="3349042"/>
        </a:xfrm>
        <a:custGeom>
          <a:avLst/>
          <a:gdLst/>
          <a:ahLst/>
          <a:cxnLst/>
          <a:rect l="0" t="0" r="0" b="0"/>
          <a:pathLst>
            <a:path>
              <a:moveTo>
                <a:pt x="3280993" y="1202009"/>
              </a:moveTo>
              <a:arcTo wR="1674521" hR="1674521" stAng="20616588" swAng="1966824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3A0D8B-8E0A-4535-B0D5-4E5476371248}">
      <dsp:nvSpPr>
        <dsp:cNvPr id="0" name=""/>
        <dsp:cNvSpPr/>
      </dsp:nvSpPr>
      <dsp:spPr>
        <a:xfrm>
          <a:off x="3951234" y="2513747"/>
          <a:ext cx="1093886" cy="7110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 err="1"/>
            <a:t>Neuropædagogik</a:t>
          </a:r>
          <a:endParaRPr lang="da-DK" sz="800" kern="1200" dirty="0"/>
        </a:p>
      </dsp:txBody>
      <dsp:txXfrm>
        <a:off x="3985943" y="2548456"/>
        <a:ext cx="1024468" cy="641608"/>
      </dsp:txXfrm>
    </dsp:sp>
    <dsp:sp modelId="{49ADB05C-EBFE-4A56-9A5A-82C7CFCF3D2E}">
      <dsp:nvSpPr>
        <dsp:cNvPr id="0" name=""/>
        <dsp:cNvSpPr/>
      </dsp:nvSpPr>
      <dsp:spPr>
        <a:xfrm>
          <a:off x="1373478" y="357478"/>
          <a:ext cx="3349042" cy="3349042"/>
        </a:xfrm>
        <a:custGeom>
          <a:avLst/>
          <a:gdLst/>
          <a:ahLst/>
          <a:cxnLst/>
          <a:rect l="0" t="0" r="0" b="0"/>
          <a:pathLst>
            <a:path>
              <a:moveTo>
                <a:pt x="2844534" y="2872473"/>
              </a:moveTo>
              <a:arcTo wR="1674521" hR="1674521" stAng="2740559" swAng="1500410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4A5B1F-71B9-4706-933F-73ACF8D82D9B}">
      <dsp:nvSpPr>
        <dsp:cNvPr id="0" name=""/>
        <dsp:cNvSpPr/>
      </dsp:nvSpPr>
      <dsp:spPr>
        <a:xfrm>
          <a:off x="2501056" y="3351008"/>
          <a:ext cx="1093886" cy="7110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Zonen for nærmeste udvikling</a:t>
          </a:r>
        </a:p>
      </dsp:txBody>
      <dsp:txXfrm>
        <a:off x="2535765" y="3385717"/>
        <a:ext cx="1024468" cy="641608"/>
      </dsp:txXfrm>
    </dsp:sp>
    <dsp:sp modelId="{5F98B0EE-6EDE-44D3-92E1-A6DD42BA2DEE}">
      <dsp:nvSpPr>
        <dsp:cNvPr id="0" name=""/>
        <dsp:cNvSpPr/>
      </dsp:nvSpPr>
      <dsp:spPr>
        <a:xfrm>
          <a:off x="1373478" y="357478"/>
          <a:ext cx="3349042" cy="3349042"/>
        </a:xfrm>
        <a:custGeom>
          <a:avLst/>
          <a:gdLst/>
          <a:ahLst/>
          <a:cxnLst/>
          <a:rect l="0" t="0" r="0" b="0"/>
          <a:pathLst>
            <a:path>
              <a:moveTo>
                <a:pt x="1120593" y="3254769"/>
              </a:moveTo>
              <a:arcTo wR="1674521" hR="1674521" stAng="6559031" swAng="1500410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52358D-F0B2-4B3B-AFF8-8437908F8A80}">
      <dsp:nvSpPr>
        <dsp:cNvPr id="0" name=""/>
        <dsp:cNvSpPr/>
      </dsp:nvSpPr>
      <dsp:spPr>
        <a:xfrm>
          <a:off x="1050878" y="2513747"/>
          <a:ext cx="1093886" cy="7110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Low </a:t>
          </a:r>
          <a:r>
            <a:rPr lang="da-DK" sz="800" b="1" kern="1200" dirty="0"/>
            <a:t>arousal</a:t>
          </a:r>
          <a:endParaRPr lang="da-DK" sz="800" kern="1200" dirty="0"/>
        </a:p>
      </dsp:txBody>
      <dsp:txXfrm>
        <a:off x="1085587" y="2548456"/>
        <a:ext cx="1024468" cy="641608"/>
      </dsp:txXfrm>
    </dsp:sp>
    <dsp:sp modelId="{A38893C3-FB2D-4F8C-A392-30FAAF510CC8}">
      <dsp:nvSpPr>
        <dsp:cNvPr id="0" name=""/>
        <dsp:cNvSpPr/>
      </dsp:nvSpPr>
      <dsp:spPr>
        <a:xfrm>
          <a:off x="1373478" y="357478"/>
          <a:ext cx="3349042" cy="3349042"/>
        </a:xfrm>
        <a:custGeom>
          <a:avLst/>
          <a:gdLst/>
          <a:ahLst/>
          <a:cxnLst/>
          <a:rect l="0" t="0" r="0" b="0"/>
          <a:pathLst>
            <a:path>
              <a:moveTo>
                <a:pt x="68048" y="2147033"/>
              </a:moveTo>
              <a:arcTo wR="1674521" hR="1674521" stAng="9816588" swAng="1966824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DA00C1-7323-417B-95DE-6621C864579F}">
      <dsp:nvSpPr>
        <dsp:cNvPr id="0" name=""/>
        <dsp:cNvSpPr/>
      </dsp:nvSpPr>
      <dsp:spPr>
        <a:xfrm>
          <a:off x="1050878" y="839226"/>
          <a:ext cx="1093886" cy="7110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Learning </a:t>
          </a:r>
          <a:r>
            <a:rPr lang="da-DK" sz="800" kern="1200"/>
            <a:t>by doing</a:t>
          </a:r>
        </a:p>
      </dsp:txBody>
      <dsp:txXfrm>
        <a:off x="1085587" y="873935"/>
        <a:ext cx="1024468" cy="641608"/>
      </dsp:txXfrm>
    </dsp:sp>
    <dsp:sp modelId="{45DF276F-9991-4C1F-A58A-B4DA25BB7ED3}">
      <dsp:nvSpPr>
        <dsp:cNvPr id="0" name=""/>
        <dsp:cNvSpPr/>
      </dsp:nvSpPr>
      <dsp:spPr>
        <a:xfrm>
          <a:off x="1373478" y="357478"/>
          <a:ext cx="3349042" cy="3349042"/>
        </a:xfrm>
        <a:custGeom>
          <a:avLst/>
          <a:gdLst/>
          <a:ahLst/>
          <a:cxnLst/>
          <a:rect l="0" t="0" r="0" b="0"/>
          <a:pathLst>
            <a:path>
              <a:moveTo>
                <a:pt x="504507" y="476568"/>
              </a:moveTo>
              <a:arcTo wR="1674521" hR="1674521" stAng="13540559" swAng="1500410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6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7745" y="0"/>
            <a:ext cx="2943596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434AA-ABE6-4E2E-9156-60EEB7253DE1}" type="datetimeFigureOut">
              <a:rPr lang="da-DK" smtClean="0"/>
              <a:pPr/>
              <a:t>28-01-2026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3596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47745" y="9427075"/>
            <a:ext cx="2943596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8769A-E656-43DF-BFFA-113E8E2850D9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1831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3118E17-E86B-4918-AC6E-373CA9D866B1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4720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D1096-E11B-018B-39C9-557C7DB10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AB9A684-6EA1-D8DD-89E4-17EE5CF633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FCF22DE-5E88-0E09-9F98-6A2F595B56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B3F44E1-10E1-B2F0-32A3-07748C79E4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8769A-E656-43DF-BFFA-113E8E2850D9}" type="slidenum">
              <a:rPr lang="da-DK" smtClean="0"/>
              <a:pPr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4982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9EA91-E32A-4EA0-8867-DDC59ECC2921}" type="datetimeFigureOut">
              <a:rPr lang="da-DK" smtClean="0"/>
              <a:pPr/>
              <a:t>28-01-2026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1AD898F2-04BB-43DB-8DFB-F72E5417697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899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9EA91-E32A-4EA0-8867-DDC59ECC2921}" type="datetimeFigureOut">
              <a:rPr lang="da-DK" smtClean="0"/>
              <a:pPr/>
              <a:t>28-01-2026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1AD898F2-04BB-43DB-8DFB-F72E5417697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489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9EA91-E32A-4EA0-8867-DDC59ECC2921}" type="datetimeFigureOut">
              <a:rPr lang="da-DK" smtClean="0"/>
              <a:pPr/>
              <a:t>28-01-2026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1AD898F2-04BB-43DB-8DFB-F72E5417697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4664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9EA91-E32A-4EA0-8867-DDC59ECC2921}" type="datetimeFigureOut">
              <a:rPr lang="da-DK" smtClean="0"/>
              <a:pPr/>
              <a:t>28-01-2026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AD898F2-04BB-43DB-8DFB-F72E5417697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672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9EA91-E32A-4EA0-8867-DDC59ECC2921}" type="datetimeFigureOut">
              <a:rPr lang="da-DK" smtClean="0"/>
              <a:pPr/>
              <a:t>28-01-2026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AD898F2-04BB-43DB-8DFB-F72E5417697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8209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9EA91-E32A-4EA0-8867-DDC59ECC2921}" type="datetimeFigureOut">
              <a:rPr lang="da-DK" smtClean="0"/>
              <a:pPr/>
              <a:t>28-01-2026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AD898F2-04BB-43DB-8DFB-F72E5417697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1488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9EA91-E32A-4EA0-8867-DDC59ECC2921}" type="datetimeFigureOut">
              <a:rPr lang="da-DK" smtClean="0"/>
              <a:pPr/>
              <a:t>28-01-2026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98F2-04BB-43DB-8DFB-F72E5417697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0756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9EA91-E32A-4EA0-8867-DDC59ECC2921}" type="datetimeFigureOut">
              <a:rPr lang="da-DK" smtClean="0"/>
              <a:pPr/>
              <a:t>28-01-2026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98F2-04BB-43DB-8DFB-F72E5417697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8547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gsord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Øverst til venstre">
            <a:extLst>
              <a:ext uri="{FF2B5EF4-FFF2-40B4-BE49-F238E27FC236}">
                <a16:creationId xmlns:a16="http://schemas.microsoft.com/office/drawing/2014/main" id="{58A4F778-D8DF-42FD-B154-2F4B2C202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37" y="-3086"/>
            <a:ext cx="1649213" cy="3349518"/>
            <a:chOff x="10849" y="-3086"/>
            <a:chExt cx="2198951" cy="3349518"/>
          </a:xfrm>
        </p:grpSpPr>
        <p:sp>
          <p:nvSpPr>
            <p:cNvPr id="26" name="Kombinationstegning: Figur 25">
              <a:extLst>
                <a:ext uri="{FF2B5EF4-FFF2-40B4-BE49-F238E27FC236}">
                  <a16:creationId xmlns:a16="http://schemas.microsoft.com/office/drawing/2014/main" id="{80793C3B-AAD0-4446-A423-B0EB8EE2A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a-DK" sz="1350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27" name="Kombinationstegning: Figur 26">
              <a:extLst>
                <a:ext uri="{FF2B5EF4-FFF2-40B4-BE49-F238E27FC236}">
                  <a16:creationId xmlns:a16="http://schemas.microsoft.com/office/drawing/2014/main" id="{57344207-297F-4959-8A55-69CE467B3CBD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a-DK" sz="1350" noProof="0"/>
            </a:p>
          </p:txBody>
        </p:sp>
        <p:sp>
          <p:nvSpPr>
            <p:cNvPr id="28" name="Kombinationstegning: Figur 27">
              <a:extLst>
                <a:ext uri="{FF2B5EF4-FFF2-40B4-BE49-F238E27FC236}">
                  <a16:creationId xmlns:a16="http://schemas.microsoft.com/office/drawing/2014/main" id="{0479A031-8D8F-4167-9AC1-FF906757718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a-DK" sz="1350" noProof="0"/>
            </a:p>
          </p:txBody>
        </p:sp>
        <p:sp>
          <p:nvSpPr>
            <p:cNvPr id="29" name="Kombinationstegning: Figur 28">
              <a:extLst>
                <a:ext uri="{FF2B5EF4-FFF2-40B4-BE49-F238E27FC236}">
                  <a16:creationId xmlns:a16="http://schemas.microsoft.com/office/drawing/2014/main" id="{2530E3E1-76BD-4378-9E7C-7302E4B84D71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a-DK" sz="1350" noProof="0"/>
            </a:p>
          </p:txBody>
        </p:sp>
        <p:sp>
          <p:nvSpPr>
            <p:cNvPr id="30" name="Kombinationstegning: Figur 29">
              <a:extLst>
                <a:ext uri="{FF2B5EF4-FFF2-40B4-BE49-F238E27FC236}">
                  <a16:creationId xmlns:a16="http://schemas.microsoft.com/office/drawing/2014/main" id="{D8C42F67-50FC-4C12-B07D-7FD30B62543B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a-DK" sz="1350" noProof="0"/>
            </a:p>
          </p:txBody>
        </p:sp>
        <p:sp>
          <p:nvSpPr>
            <p:cNvPr id="31" name="Kombinationstegning: Figur 30">
              <a:extLst>
                <a:ext uri="{FF2B5EF4-FFF2-40B4-BE49-F238E27FC236}">
                  <a16:creationId xmlns:a16="http://schemas.microsoft.com/office/drawing/2014/main" id="{C3AD1C10-DF74-4C65-AF7B-89386448D4EA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a-DK" sz="1350" noProof="0"/>
            </a:p>
          </p:txBody>
        </p:sp>
        <p:sp>
          <p:nvSpPr>
            <p:cNvPr id="32" name="Kombinationstegning: Figur 31">
              <a:extLst>
                <a:ext uri="{FF2B5EF4-FFF2-40B4-BE49-F238E27FC236}">
                  <a16:creationId xmlns:a16="http://schemas.microsoft.com/office/drawing/2014/main" id="{E2D9D2C3-0C72-4401-8548-E2CACA3C95C5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a-DK" sz="1350" noProof="0"/>
            </a:p>
          </p:txBody>
        </p:sp>
        <p:sp>
          <p:nvSpPr>
            <p:cNvPr id="33" name="Kombinationstegning: Figur 32">
              <a:extLst>
                <a:ext uri="{FF2B5EF4-FFF2-40B4-BE49-F238E27FC236}">
                  <a16:creationId xmlns:a16="http://schemas.microsoft.com/office/drawing/2014/main" id="{83142937-438B-42B5-8B58-B26BD92F1544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da-DK" sz="1350" noProof="0"/>
            </a:p>
          </p:txBody>
        </p:sp>
      </p:grpSp>
      <p:sp>
        <p:nvSpPr>
          <p:cNvPr id="35" name="Kombinationstegning: Figur 34">
            <a:extLst>
              <a:ext uri="{FF2B5EF4-FFF2-40B4-BE49-F238E27FC236}">
                <a16:creationId xmlns:a16="http://schemas.microsoft.com/office/drawing/2014/main" id="{AE9F08BF-E500-4B58-9AA3-B4517E83C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519634" y="-3086"/>
            <a:ext cx="994583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a-DK" sz="1350" noProof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Nederst til højre">
            <a:extLst>
              <a:ext uri="{FF2B5EF4-FFF2-40B4-BE49-F238E27FC236}">
                <a16:creationId xmlns:a16="http://schemas.microsoft.com/office/drawing/2014/main" id="{6DE93ED8-FDE6-418E-A743-2B368C71F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85300" y="3276602"/>
            <a:ext cx="3158700" cy="3581399"/>
            <a:chOff x="7980400" y="3276601"/>
            <a:chExt cx="4211600" cy="3581399"/>
          </a:xfrm>
        </p:grpSpPr>
        <p:grpSp>
          <p:nvGrpSpPr>
            <p:cNvPr id="41" name="Grafik 157">
              <a:extLst>
                <a:ext uri="{FF2B5EF4-FFF2-40B4-BE49-F238E27FC236}">
                  <a16:creationId xmlns:a16="http://schemas.microsoft.com/office/drawing/2014/main" id="{25190812-FA8A-4CB5-85A8-5DDFF8C94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8" name="Kombinationstegning: Figur 47">
                <a:extLst>
                  <a:ext uri="{FF2B5EF4-FFF2-40B4-BE49-F238E27FC236}">
                    <a16:creationId xmlns:a16="http://schemas.microsoft.com/office/drawing/2014/main" id="{71F1284C-D9B2-48EC-BDCE-6CF4C076ECB9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a-DK" sz="1350" noProof="0"/>
              </a:p>
            </p:txBody>
          </p:sp>
          <p:sp>
            <p:nvSpPr>
              <p:cNvPr id="49" name="Kombinationstegning: Figur 48">
                <a:extLst>
                  <a:ext uri="{FF2B5EF4-FFF2-40B4-BE49-F238E27FC236}">
                    <a16:creationId xmlns:a16="http://schemas.microsoft.com/office/drawing/2014/main" id="{DFDF02DB-02A4-4942-BD34-3F4903DA12A6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a-DK" sz="1350" noProof="0"/>
              </a:p>
            </p:txBody>
          </p:sp>
          <p:sp>
            <p:nvSpPr>
              <p:cNvPr id="50" name="Kombinationstegning: Figur 49">
                <a:extLst>
                  <a:ext uri="{FF2B5EF4-FFF2-40B4-BE49-F238E27FC236}">
                    <a16:creationId xmlns:a16="http://schemas.microsoft.com/office/drawing/2014/main" id="{739432B6-8074-4F72-BB48-F48015CAE04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a-DK" sz="1350" noProof="0"/>
              </a:p>
            </p:txBody>
          </p:sp>
          <p:sp>
            <p:nvSpPr>
              <p:cNvPr id="51" name="Kombinationstegning: Figur 50">
                <a:extLst>
                  <a:ext uri="{FF2B5EF4-FFF2-40B4-BE49-F238E27FC236}">
                    <a16:creationId xmlns:a16="http://schemas.microsoft.com/office/drawing/2014/main" id="{A017DF18-3257-471E-AFD3-39EB68FE2DF2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a-DK" sz="1350" noProof="0"/>
              </a:p>
            </p:txBody>
          </p:sp>
          <p:sp>
            <p:nvSpPr>
              <p:cNvPr id="52" name="Kombinationstegning: Figur 51">
                <a:extLst>
                  <a:ext uri="{FF2B5EF4-FFF2-40B4-BE49-F238E27FC236}">
                    <a16:creationId xmlns:a16="http://schemas.microsoft.com/office/drawing/2014/main" id="{A7360442-04D2-49F1-BBE1-ED7C5CA0FF1A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a-DK" sz="1350" noProof="0"/>
              </a:p>
            </p:txBody>
          </p:sp>
          <p:sp>
            <p:nvSpPr>
              <p:cNvPr id="53" name="Kombinationstegning: Figur 52">
                <a:extLst>
                  <a:ext uri="{FF2B5EF4-FFF2-40B4-BE49-F238E27FC236}">
                    <a16:creationId xmlns:a16="http://schemas.microsoft.com/office/drawing/2014/main" id="{8937ECC2-1561-4705-919F-243AFFCE8437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a-DK" sz="1350" noProof="0"/>
              </a:p>
            </p:txBody>
          </p:sp>
          <p:sp>
            <p:nvSpPr>
              <p:cNvPr id="54" name="Kombinationstegning: Figur 53">
                <a:extLst>
                  <a:ext uri="{FF2B5EF4-FFF2-40B4-BE49-F238E27FC236}">
                    <a16:creationId xmlns:a16="http://schemas.microsoft.com/office/drawing/2014/main" id="{7AF7D52A-2FC7-4627-955A-6CB0E5E7ABFD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a-DK" sz="1350" noProof="0"/>
              </a:p>
            </p:txBody>
          </p:sp>
        </p:grpSp>
        <p:sp>
          <p:nvSpPr>
            <p:cNvPr id="47" name="Kombinationstegning: Figur 46">
              <a:extLst>
                <a:ext uri="{FF2B5EF4-FFF2-40B4-BE49-F238E27FC236}">
                  <a16:creationId xmlns:a16="http://schemas.microsoft.com/office/drawing/2014/main" id="{B3C81E55-0711-4E01-975D-4649E53C8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a-DK" sz="1350" noProof="0"/>
            </a:p>
          </p:txBody>
        </p:sp>
      </p:grpSp>
      <p:sp>
        <p:nvSpPr>
          <p:cNvPr id="63" name="Titel 1">
            <a:extLst>
              <a:ext uri="{FF2B5EF4-FFF2-40B4-BE49-F238E27FC236}">
                <a16:creationId xmlns:a16="http://schemas.microsoft.com/office/drawing/2014/main" id="{8782B20B-E447-47CC-93DB-B076EACC7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636" y="559814"/>
            <a:ext cx="4204019" cy="1664573"/>
          </a:xfrm>
          <a:prstGeom prst="rect">
            <a:avLst/>
          </a:prstGeom>
        </p:spPr>
        <p:txBody>
          <a:bodyPr rtlCol="0"/>
          <a:lstStyle/>
          <a:p>
            <a:pPr rtl="0">
              <a:lnSpc>
                <a:spcPct val="100000"/>
              </a:lnSpc>
            </a:pPr>
            <a:r>
              <a:rPr lang="da-DK" noProof="0"/>
              <a:t>Klik for at redigere titeltypografien i masteren</a:t>
            </a:r>
          </a:p>
        </p:txBody>
      </p:sp>
      <p:sp>
        <p:nvSpPr>
          <p:cNvPr id="65" name="Pladsholder til tekst 37">
            <a:extLst>
              <a:ext uri="{FF2B5EF4-FFF2-40B4-BE49-F238E27FC236}">
                <a16:creationId xmlns:a16="http://schemas.microsoft.com/office/drawing/2014/main" id="{D5185B59-89FE-4275-B159-E5FEA474B4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6589" y="2384475"/>
            <a:ext cx="4206066" cy="3785763"/>
          </a:xfrm>
          <a:prstGeom prst="rect">
            <a:avLst/>
          </a:prstGeom>
        </p:spPr>
        <p:txBody>
          <a:bodyPr rtlCol="0"/>
          <a:lstStyle>
            <a:lvl1pPr marL="342900" indent="-342900">
              <a:lnSpc>
                <a:spcPct val="100000"/>
              </a:lnSpc>
              <a:buFont typeface="Avenir Next LT Pro" panose="020B0504020202020204" pitchFamily="34" charset="0"/>
              <a:buChar char="+"/>
              <a:defRPr/>
            </a:lvl1pPr>
          </a:lstStyle>
          <a:p>
            <a:pPr lvl="0" rtl="0"/>
            <a:r>
              <a:rPr lang="da-DK" noProof="0"/>
              <a:t>Klik for at tilføje tekst</a:t>
            </a:r>
          </a:p>
        </p:txBody>
      </p:sp>
      <p:sp>
        <p:nvSpPr>
          <p:cNvPr id="61" name="Pladsholder til billede 2">
            <a:extLst>
              <a:ext uri="{FF2B5EF4-FFF2-40B4-BE49-F238E27FC236}">
                <a16:creationId xmlns:a16="http://schemas.microsoft.com/office/drawing/2014/main" id="{9079FD8C-6441-4214-93DC-E9E3BB4158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79244" y="558801"/>
            <a:ext cx="3613547" cy="2779713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da-DK" noProof="0"/>
              <a:t>Indsæt foto her</a:t>
            </a:r>
          </a:p>
        </p:txBody>
      </p:sp>
      <p:sp>
        <p:nvSpPr>
          <p:cNvPr id="62" name="Pladsholder til billede 59">
            <a:extLst>
              <a:ext uri="{FF2B5EF4-FFF2-40B4-BE49-F238E27FC236}">
                <a16:creationId xmlns:a16="http://schemas.microsoft.com/office/drawing/2014/main" id="{8BDEDA7F-304A-4A6E-8DB7-B842B551B2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76863" y="3503613"/>
            <a:ext cx="3613547" cy="266662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da-DK" noProof="0"/>
              <a:t>Indsæt foto her</a:t>
            </a:r>
          </a:p>
        </p:txBody>
      </p:sp>
      <p:sp>
        <p:nvSpPr>
          <p:cNvPr id="57" name="Pladsholder til dato 8">
            <a:extLst>
              <a:ext uri="{FF2B5EF4-FFF2-40B4-BE49-F238E27FC236}">
                <a16:creationId xmlns:a16="http://schemas.microsoft.com/office/drawing/2014/main" id="{786FFFB1-44AF-407C-A246-5AC9C17D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rtlCol="0"/>
          <a:lstStyle>
            <a:lvl1pPr>
              <a:defRPr sz="675" spc="15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da-DK" noProof="0"/>
              <a:t>02/02/20XX</a:t>
            </a:r>
          </a:p>
        </p:txBody>
      </p:sp>
      <p:sp>
        <p:nvSpPr>
          <p:cNvPr id="58" name="Pladsholder til sidefod 9">
            <a:extLst>
              <a:ext uri="{FF2B5EF4-FFF2-40B4-BE49-F238E27FC236}">
                <a16:creationId xmlns:a16="http://schemas.microsoft.com/office/drawing/2014/main" id="{556011BF-48D6-437C-A8D4-087E1EB7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rtlCol="0"/>
          <a:lstStyle>
            <a:lvl1pPr algn="ctr">
              <a:defRPr sz="675" spc="15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r>
              <a:rPr lang="da-DK" noProof="0"/>
              <a:t>TITEL PÅ PRÆSENTATION</a:t>
            </a:r>
          </a:p>
        </p:txBody>
      </p:sp>
      <p:sp>
        <p:nvSpPr>
          <p:cNvPr id="59" name="Pladsholder til slidenummer 10">
            <a:extLst>
              <a:ext uri="{FF2B5EF4-FFF2-40B4-BE49-F238E27FC236}">
                <a16:creationId xmlns:a16="http://schemas.microsoft.com/office/drawing/2014/main" id="{975D7D2C-6BE7-4A0B-B546-9C9CE46F8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9500" y="6356351"/>
            <a:ext cx="1085850" cy="365125"/>
          </a:xfrm>
          <a:prstGeom prst="rect">
            <a:avLst/>
          </a:prstGeom>
        </p:spPr>
        <p:txBody>
          <a:bodyPr rtlCol="0"/>
          <a:lstStyle>
            <a:lvl1pPr algn="r">
              <a:defRPr sz="675" spc="150" baseline="0">
                <a:solidFill>
                  <a:schemeClr val="accent1"/>
                </a:solidFill>
                <a:effectLst/>
              </a:defRPr>
            </a:lvl1pPr>
          </a:lstStyle>
          <a:p>
            <a:pPr rtl="0"/>
            <a:fld id="{73B850FF-6169-4056-8077-06FFA93A5366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88683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9EA91-E32A-4EA0-8867-DDC59ECC2921}" type="datetimeFigureOut">
              <a:rPr lang="da-DK" smtClean="0"/>
              <a:pPr/>
              <a:t>28-01-2026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98F2-04BB-43DB-8DFB-F72E5417697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8947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9EA91-E32A-4EA0-8867-DDC59ECC2921}" type="datetimeFigureOut">
              <a:rPr lang="da-DK" smtClean="0"/>
              <a:pPr/>
              <a:t>28-01-2026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1AD898F2-04BB-43DB-8DFB-F72E5417697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9933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9EA91-E32A-4EA0-8867-DDC59ECC2921}" type="datetimeFigureOut">
              <a:rPr lang="da-DK" smtClean="0"/>
              <a:pPr/>
              <a:t>28-01-2026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a-DK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1AD898F2-04BB-43DB-8DFB-F72E5417697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10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9EA91-E32A-4EA0-8867-DDC59ECC2921}" type="datetimeFigureOut">
              <a:rPr lang="da-DK" smtClean="0"/>
              <a:pPr/>
              <a:t>28-01-2026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a-DK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1AD898F2-04BB-43DB-8DFB-F72E5417697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7282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9EA91-E32A-4EA0-8867-DDC59ECC2921}" type="datetimeFigureOut">
              <a:rPr lang="da-DK" smtClean="0"/>
              <a:pPr/>
              <a:t>28-01-2026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98F2-04BB-43DB-8DFB-F72E5417697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7390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9EA91-E32A-4EA0-8867-DDC59ECC2921}" type="datetimeFigureOut">
              <a:rPr lang="da-DK" smtClean="0"/>
              <a:pPr/>
              <a:t>28-01-2026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98F2-04BB-43DB-8DFB-F72E5417697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818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9EA91-E32A-4EA0-8867-DDC59ECC2921}" type="datetimeFigureOut">
              <a:rPr lang="da-DK" smtClean="0"/>
              <a:pPr/>
              <a:t>28-01-2026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98F2-04BB-43DB-8DFB-F72E5417697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481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9EA91-E32A-4EA0-8867-DDC59ECC2921}" type="datetimeFigureOut">
              <a:rPr lang="da-DK" smtClean="0"/>
              <a:pPr/>
              <a:t>28-01-2026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AD898F2-04BB-43DB-8DFB-F72E5417697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7050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9EA91-E32A-4EA0-8867-DDC59ECC2921}" type="datetimeFigureOut">
              <a:rPr lang="da-DK" smtClean="0"/>
              <a:pPr/>
              <a:t>28-01-2026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AD898F2-04BB-43DB-8DFB-F72E5417697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59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3" Type="http://schemas.openxmlformats.org/officeDocument/2006/relationships/image" Target="../media/image4.emf"/><Relationship Id="rId7" Type="http://schemas.openxmlformats.org/officeDocument/2006/relationships/image" Target="../media/image6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7.xml"/><Relationship Id="rId6" Type="http://schemas.openxmlformats.org/officeDocument/2006/relationships/package" Target="../embeddings/Microsoft_Word_Document2.docx"/><Relationship Id="rId5" Type="http://schemas.openxmlformats.org/officeDocument/2006/relationships/image" Target="../media/image5.emf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package" Target="../embeddings/Microsoft_Word_Document4.docx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06C0716-5D59-43AE-A330-C9AC7B2C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671" y="1273629"/>
            <a:ext cx="6768193" cy="824593"/>
          </a:xfrm>
        </p:spPr>
        <p:txBody>
          <a:bodyPr rtlCol="0"/>
          <a:lstStyle/>
          <a:p>
            <a:pPr algn="ctr" rtl="0"/>
            <a:r>
              <a:rPr lang="da-DK" dirty="0"/>
              <a:t>  Magleby Skolecenter</a:t>
            </a:r>
          </a:p>
        </p:txBody>
      </p:sp>
      <p:sp>
        <p:nvSpPr>
          <p:cNvPr id="17" name="Pladsholder til slidenummer 16">
            <a:extLst>
              <a:ext uri="{FF2B5EF4-FFF2-40B4-BE49-F238E27FC236}">
                <a16:creationId xmlns:a16="http://schemas.microsoft.com/office/drawing/2014/main" id="{61DE433B-D5F9-43BE-952C-B08B09FDD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9500" y="5624513"/>
            <a:ext cx="1085850" cy="273844"/>
          </a:xfrm>
        </p:spPr>
        <p:txBody>
          <a:bodyPr rtlCol="0"/>
          <a:lstStyle/>
          <a:p>
            <a:pPr rtl="0"/>
            <a:fld id="{73B850FF-6169-4056-8077-06FFA93A5366}" type="slidenum">
              <a:rPr lang="da-DK" smtClean="0"/>
              <a:pPr rtl="0"/>
              <a:t>1</a:t>
            </a:fld>
            <a:endParaRPr lang="da-DK"/>
          </a:p>
        </p:txBody>
      </p:sp>
      <p:grpSp>
        <p:nvGrpSpPr>
          <p:cNvPr id="37" name="Nederst til højre">
            <a:extLst>
              <a:ext uri="{FF2B5EF4-FFF2-40B4-BE49-F238E27FC236}">
                <a16:creationId xmlns:a16="http://schemas.microsoft.com/office/drawing/2014/main" id="{55C8AD2F-5B7B-44EB-AEC6-DB915E95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85300" y="3314701"/>
            <a:ext cx="3158700" cy="2686049"/>
            <a:chOff x="7980400" y="3276601"/>
            <a:chExt cx="4211600" cy="3581399"/>
          </a:xfrm>
        </p:grpSpPr>
        <p:grpSp>
          <p:nvGrpSpPr>
            <p:cNvPr id="47" name="Grafik 157">
              <a:extLst>
                <a:ext uri="{FF2B5EF4-FFF2-40B4-BE49-F238E27FC236}">
                  <a16:creationId xmlns:a16="http://schemas.microsoft.com/office/drawing/2014/main" id="{AD2237AA-7A0E-46FE-8C56-65082235E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Kombinationstegning: Figur 48">
                <a:extLst>
                  <a:ext uri="{FF2B5EF4-FFF2-40B4-BE49-F238E27FC236}">
                    <a16:creationId xmlns:a16="http://schemas.microsoft.com/office/drawing/2014/main" id="{8189D45D-DFA3-4998-98D1-5D9637BDA9C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a-DK" sz="1350"/>
              </a:p>
            </p:txBody>
          </p:sp>
          <p:sp>
            <p:nvSpPr>
              <p:cNvPr id="50" name="Kombinationstegning: Figur 49">
                <a:extLst>
                  <a:ext uri="{FF2B5EF4-FFF2-40B4-BE49-F238E27FC236}">
                    <a16:creationId xmlns:a16="http://schemas.microsoft.com/office/drawing/2014/main" id="{4E2B0C16-9511-474C-B3A2-401F66A741E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a-DK" sz="1350"/>
              </a:p>
            </p:txBody>
          </p:sp>
          <p:sp>
            <p:nvSpPr>
              <p:cNvPr id="51" name="Kombinationstegning: Figur 50">
                <a:extLst>
                  <a:ext uri="{FF2B5EF4-FFF2-40B4-BE49-F238E27FC236}">
                    <a16:creationId xmlns:a16="http://schemas.microsoft.com/office/drawing/2014/main" id="{2D474A2B-3E8D-40C0-98CA-6697FC0EA993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a-DK" sz="1350"/>
              </a:p>
            </p:txBody>
          </p:sp>
          <p:sp>
            <p:nvSpPr>
              <p:cNvPr id="52" name="Kombinationstegning: Figur 51">
                <a:extLst>
                  <a:ext uri="{FF2B5EF4-FFF2-40B4-BE49-F238E27FC236}">
                    <a16:creationId xmlns:a16="http://schemas.microsoft.com/office/drawing/2014/main" id="{B7AE6964-2C05-4058-A591-1EF146A33B60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a-DK" sz="1350"/>
              </a:p>
            </p:txBody>
          </p:sp>
          <p:sp>
            <p:nvSpPr>
              <p:cNvPr id="53" name="Kombinationstegning: Figur 52">
                <a:extLst>
                  <a:ext uri="{FF2B5EF4-FFF2-40B4-BE49-F238E27FC236}">
                    <a16:creationId xmlns:a16="http://schemas.microsoft.com/office/drawing/2014/main" id="{33574087-63C5-4183-82FA-AC9A54AA793B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a-DK" sz="1350"/>
              </a:p>
            </p:txBody>
          </p:sp>
          <p:sp>
            <p:nvSpPr>
              <p:cNvPr id="54" name="Kombinationstegning: Figur 53">
                <a:extLst>
                  <a:ext uri="{FF2B5EF4-FFF2-40B4-BE49-F238E27FC236}">
                    <a16:creationId xmlns:a16="http://schemas.microsoft.com/office/drawing/2014/main" id="{BD162D94-709E-4257-90A5-A01CF9FCBA0A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a-DK" sz="1350"/>
              </a:p>
            </p:txBody>
          </p:sp>
          <p:sp>
            <p:nvSpPr>
              <p:cNvPr id="55" name="Kombinationstegning: Figur 54">
                <a:extLst>
                  <a:ext uri="{FF2B5EF4-FFF2-40B4-BE49-F238E27FC236}">
                    <a16:creationId xmlns:a16="http://schemas.microsoft.com/office/drawing/2014/main" id="{B07825EA-21C0-423A-A0C9-9B747B200F06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rtl="0"/>
                <a:endParaRPr lang="da-DK" sz="1350"/>
              </a:p>
            </p:txBody>
          </p:sp>
        </p:grpSp>
        <p:sp>
          <p:nvSpPr>
            <p:cNvPr id="48" name="Kombinationstegning: Figur 47">
              <a:extLst>
                <a:ext uri="{FF2B5EF4-FFF2-40B4-BE49-F238E27FC236}">
                  <a16:creationId xmlns:a16="http://schemas.microsoft.com/office/drawing/2014/main" id="{9DD04C10-BC2D-45BD-BB64-35E600DDD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a-DK" sz="1350"/>
            </a:p>
          </p:txBody>
        </p:sp>
      </p:grpSp>
      <p:pic>
        <p:nvPicPr>
          <p:cNvPr id="11" name="Pladsholder til billede 10">
            <a:extLst>
              <a:ext uri="{FF2B5EF4-FFF2-40B4-BE49-F238E27FC236}">
                <a16:creationId xmlns:a16="http://schemas.microsoft.com/office/drawing/2014/main" id="{B842592E-7590-EEF1-D2F7-64A64BC2B2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284" r="4284"/>
          <a:stretch>
            <a:fillRect/>
          </a:stretch>
        </p:blipFill>
        <p:spPr>
          <a:xfrm>
            <a:off x="1368473" y="2256608"/>
            <a:ext cx="6526391" cy="376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16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bygning, træ&#10;&#10;AI-genereret indhold kan være ukorrekt.">
            <a:extLst>
              <a:ext uri="{FF2B5EF4-FFF2-40B4-BE49-F238E27FC236}">
                <a16:creationId xmlns:a16="http://schemas.microsoft.com/office/drawing/2014/main" id="{805B374B-B24D-818B-3AFE-654CE74171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99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ygning, udendørs, hus, vindue&#10;&#10;AI-genereret indhold kan være ukorrekt.">
            <a:extLst>
              <a:ext uri="{FF2B5EF4-FFF2-40B4-BE49-F238E27FC236}">
                <a16:creationId xmlns:a16="http://schemas.microsoft.com/office/drawing/2014/main" id="{09D48BA2-8CA6-FA79-6DA6-7AA457E13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6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ur, trapper, indendørs, gulv&#10;&#10;AI-genereret indhold kan være ukorrekt.">
            <a:extLst>
              <a:ext uri="{FF2B5EF4-FFF2-40B4-BE49-F238E27FC236}">
                <a16:creationId xmlns:a16="http://schemas.microsoft.com/office/drawing/2014/main" id="{B88602F2-A558-2273-6B48-A66B22831D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7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boligindretning, sofa, mur&#10;&#10;AI-genereret indhold kan være ukorrekt.">
            <a:extLst>
              <a:ext uri="{FF2B5EF4-FFF2-40B4-BE49-F238E27FC236}">
                <a16:creationId xmlns:a16="http://schemas.microsoft.com/office/drawing/2014/main" id="{41B84E81-1A69-3F2A-8C18-5EECE9ACEE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34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B496E-C827-E2AC-F7D1-D2C3062ED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indendørs, boligindretning, mur, gulv&#10;&#10;AI-genereret indhold kan være ukorrekt.">
            <a:extLst>
              <a:ext uri="{FF2B5EF4-FFF2-40B4-BE49-F238E27FC236}">
                <a16:creationId xmlns:a16="http://schemas.microsoft.com/office/drawing/2014/main" id="{0B6FA1B7-1892-FB09-F974-FE97AA82B1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54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mur, møbel, boligindretning&#10;&#10;AI-genereret indhold kan være ukorrekt.">
            <a:extLst>
              <a:ext uri="{FF2B5EF4-FFF2-40B4-BE49-F238E27FC236}">
                <a16:creationId xmlns:a16="http://schemas.microsoft.com/office/drawing/2014/main" id="{ECA68921-1042-C4BB-1C8F-6EC90E0EFA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01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mur, boligindretning, loft&#10;&#10;AI-genereret indhold kan være ukorrekt.">
            <a:extLst>
              <a:ext uri="{FF2B5EF4-FFF2-40B4-BE49-F238E27FC236}">
                <a16:creationId xmlns:a16="http://schemas.microsoft.com/office/drawing/2014/main" id="{8150AA4F-7030-48A2-DDAB-0738A06FA0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66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øbel, indendørs, bord, mur&#10;&#10;AI-genereret indhold kan være ukorrekt.">
            <a:extLst>
              <a:ext uri="{FF2B5EF4-FFF2-40B4-BE49-F238E27FC236}">
                <a16:creationId xmlns:a16="http://schemas.microsoft.com/office/drawing/2014/main" id="{BBBDB979-227C-C671-A08F-8F5358A09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95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græs, udendørs, mark, plæne&#10;&#10;AI-genereret indhold kan være ukorrekt.">
            <a:extLst>
              <a:ext uri="{FF2B5EF4-FFF2-40B4-BE49-F238E27FC236}">
                <a16:creationId xmlns:a16="http://schemas.microsoft.com/office/drawing/2014/main" id="{24D78453-ABE8-2078-DB47-0F2B3E7182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66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360A4-7676-901F-B9C0-2AF9BCC70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sky, træ&#10;&#10;AI-genereret indhold kan være ukorrekt.">
            <a:extLst>
              <a:ext uri="{FF2B5EF4-FFF2-40B4-BE49-F238E27FC236}">
                <a16:creationId xmlns:a16="http://schemas.microsoft.com/office/drawing/2014/main" id="{50912B71-C99B-4C00-2912-BC1C2520E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0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720079"/>
          </a:xfrm>
        </p:spPr>
        <p:txBody>
          <a:bodyPr>
            <a:normAutofit fontScale="90000"/>
          </a:bodyPr>
          <a:lstStyle/>
          <a:p>
            <a:pPr algn="ctr"/>
            <a:br>
              <a:rPr lang="da-DK" sz="5400" dirty="0"/>
            </a:br>
            <a:br>
              <a:rPr lang="da-DK" sz="5400" dirty="0"/>
            </a:br>
            <a:r>
              <a:rPr lang="da-DK" sz="5400" dirty="0"/>
              <a:t>Afdelinger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1556792"/>
            <a:ext cx="7232848" cy="3744416"/>
          </a:xfrm>
        </p:spPr>
        <p:txBody>
          <a:bodyPr>
            <a:noAutofit/>
          </a:bodyPr>
          <a:lstStyle/>
          <a:p>
            <a:pPr marL="571500" indent="-571500" algn="l">
              <a:buFont typeface="Arial" pitchFamily="34" charset="0"/>
              <a:buChar char="•"/>
            </a:pPr>
            <a:r>
              <a:rPr lang="da-DK" sz="2400" dirty="0"/>
              <a:t>Behandlings- og Specialskolen Magleby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da-DK" sz="2400" dirty="0"/>
              <a:t>Søholt - Børn og ungehjem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da-DK" sz="2400" dirty="0"/>
              <a:t>Søholt – Aflastningen Fløjgården 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da-DK" sz="2400" dirty="0"/>
              <a:t>Golfstrømmen – Børn og ungehjem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da-DK" sz="2400" dirty="0"/>
              <a:t>Golfstrømmen - Aflastningen </a:t>
            </a:r>
            <a:r>
              <a:rPr lang="da-DK" sz="2400" dirty="0" err="1"/>
              <a:t>Dannebroghus</a:t>
            </a:r>
            <a:endParaRPr lang="da-DK" sz="2400" dirty="0"/>
          </a:p>
          <a:p>
            <a:pPr marL="571500" indent="-571500" algn="l">
              <a:buFont typeface="Arial" pitchFamily="34" charset="0"/>
              <a:buChar char="•"/>
            </a:pPr>
            <a:r>
              <a:rPr lang="da-DK" sz="2400" dirty="0"/>
              <a:t>STU Magleby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da-DK" sz="2400" dirty="0"/>
              <a:t>Botræningen Magleby</a:t>
            </a:r>
          </a:p>
          <a:p>
            <a:pPr marL="571500" indent="-571500" algn="l">
              <a:buFont typeface="Arial" pitchFamily="34" charset="0"/>
              <a:buChar char="•"/>
            </a:pPr>
            <a:endParaRPr lang="da-DK" sz="2400" dirty="0"/>
          </a:p>
          <a:p>
            <a:pPr marL="571500" indent="-571500" algn="l">
              <a:buFont typeface="Arial" pitchFamily="34" charset="0"/>
              <a:buChar char="•"/>
            </a:pPr>
            <a:endParaRPr lang="da-DK" sz="1400" dirty="0"/>
          </a:p>
          <a:p>
            <a:pPr algn="l"/>
            <a:endParaRPr lang="da-DK" sz="1400" dirty="0"/>
          </a:p>
        </p:txBody>
      </p:sp>
      <p:pic>
        <p:nvPicPr>
          <p:cNvPr id="5" name="Billede 4" descr="Logo_magleby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5589240"/>
            <a:ext cx="2895600" cy="792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udendørs, græs, sky, plante&#10;&#10;AI-genereret indhold kan være ukorrekt.">
            <a:extLst>
              <a:ext uri="{FF2B5EF4-FFF2-40B4-BE49-F238E27FC236}">
                <a16:creationId xmlns:a16="http://schemas.microsoft.com/office/drawing/2014/main" id="{37898E12-D05C-23BE-8144-A92A1003F5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57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mur, tøj, indendørs&#10;&#10;AI-genereret indhold kan være ukorrekt.">
            <a:extLst>
              <a:ext uri="{FF2B5EF4-FFF2-40B4-BE49-F238E27FC236}">
                <a16:creationId xmlns:a16="http://schemas.microsoft.com/office/drawing/2014/main" id="{897EFC0C-B092-CC07-2A70-0C2E3E18B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621"/>
            <a:ext cx="5760640" cy="68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83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ræ, udendørs, græs, person&#10;&#10;AI-genereret indhold kan være ukorrekt.">
            <a:extLst>
              <a:ext uri="{FF2B5EF4-FFF2-40B4-BE49-F238E27FC236}">
                <a16:creationId xmlns:a16="http://schemas.microsoft.com/office/drawing/2014/main" id="{E24C96C3-DD22-D162-588C-D39C2A9A14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98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53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a-DK"/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ladsholder til indhold 8" descr="Et billede, der indeholder bygning, vindue, udendørs, hus&#10;&#10;AI-genereret indhold kan være ukorrekt.">
            <a:extLst>
              <a:ext uri="{FF2B5EF4-FFF2-40B4-BE49-F238E27FC236}">
                <a16:creationId xmlns:a16="http://schemas.microsoft.com/office/drawing/2014/main" id="{D32CD4DA-8F61-ACB6-2CA4-785668534A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BBE55C11-4C41-45E4-A00F-83DEE6BB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3632297"/>
            <a:ext cx="5645712" cy="2170389"/>
          </a:xfrm>
          <a:custGeom>
            <a:avLst/>
            <a:gdLst>
              <a:gd name="connsiteX0" fmla="*/ 0 w 7527616"/>
              <a:gd name="connsiteY0" fmla="*/ 0 h 2170389"/>
              <a:gd name="connsiteX1" fmla="*/ 85411 w 7527616"/>
              <a:gd name="connsiteY1" fmla="*/ 0 h 2170389"/>
              <a:gd name="connsiteX2" fmla="*/ 926533 w 7527616"/>
              <a:gd name="connsiteY2" fmla="*/ 0 h 2170389"/>
              <a:gd name="connsiteX3" fmla="*/ 1114264 w 7527616"/>
              <a:gd name="connsiteY3" fmla="*/ 0 h 2170389"/>
              <a:gd name="connsiteX4" fmla="*/ 6544376 w 7527616"/>
              <a:gd name="connsiteY4" fmla="*/ 0 h 2170389"/>
              <a:gd name="connsiteX5" fmla="*/ 6610082 w 7527616"/>
              <a:gd name="connsiteY5" fmla="*/ 26276 h 2170389"/>
              <a:gd name="connsiteX6" fmla="*/ 6619468 w 7527616"/>
              <a:gd name="connsiteY6" fmla="*/ 36786 h 2170389"/>
              <a:gd name="connsiteX7" fmla="*/ 7506496 w 7527616"/>
              <a:gd name="connsiteY7" fmla="*/ 1024760 h 2170389"/>
              <a:gd name="connsiteX8" fmla="*/ 7506496 w 7527616"/>
              <a:gd name="connsiteY8" fmla="*/ 1140374 h 2170389"/>
              <a:gd name="connsiteX9" fmla="*/ 6619468 w 7527616"/>
              <a:gd name="connsiteY9" fmla="*/ 2133603 h 2170389"/>
              <a:gd name="connsiteX10" fmla="*/ 6610082 w 7527616"/>
              <a:gd name="connsiteY10" fmla="*/ 2144113 h 2170389"/>
              <a:gd name="connsiteX11" fmla="*/ 6544376 w 7527616"/>
              <a:gd name="connsiteY11" fmla="*/ 2170389 h 2170389"/>
              <a:gd name="connsiteX12" fmla="*/ 1114264 w 7527616"/>
              <a:gd name="connsiteY12" fmla="*/ 2170389 h 2170389"/>
              <a:gd name="connsiteX13" fmla="*/ 926533 w 7527616"/>
              <a:gd name="connsiteY13" fmla="*/ 2170389 h 2170389"/>
              <a:gd name="connsiteX14" fmla="*/ 146150 w 7527616"/>
              <a:gd name="connsiteY14" fmla="*/ 2170389 h 2170389"/>
              <a:gd name="connsiteX15" fmla="*/ 0 w 7527616"/>
              <a:gd name="connsiteY15" fmla="*/ 2170389 h 217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27616" h="2170389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3F4F29">
              <a:alpha val="87843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9201B6-E913-018A-112C-0EEF1E6A6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99" y="3889218"/>
            <a:ext cx="4108824" cy="103209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>
                <a:solidFill>
                  <a:srgbClr val="FEFFFF"/>
                </a:solidFill>
              </a:rPr>
              <a:t>Ting Jellingevej 15, Ting Jellinge</a:t>
            </a:r>
          </a:p>
        </p:txBody>
      </p:sp>
    </p:spTree>
    <p:extLst>
      <p:ext uri="{BB962C8B-B14F-4D97-AF65-F5344CB8AC3E}">
        <p14:creationId xmlns:p14="http://schemas.microsoft.com/office/powerpoint/2010/main" val="2189918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bygning, sky, vindue&#10;&#10;AI-genereret indhold kan være ukorrekt.">
            <a:extLst>
              <a:ext uri="{FF2B5EF4-FFF2-40B4-BE49-F238E27FC236}">
                <a16:creationId xmlns:a16="http://schemas.microsoft.com/office/drawing/2014/main" id="{23F6ECD8-9F4E-44FE-55FE-84D14164D9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43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sky, sne, vinter&#10;&#10;AI-genereret indhold kan være ukorrekt.">
            <a:extLst>
              <a:ext uri="{FF2B5EF4-FFF2-40B4-BE49-F238E27FC236}">
                <a16:creationId xmlns:a16="http://schemas.microsoft.com/office/drawing/2014/main" id="{1B76389C-E66B-9218-DA97-2B075BE4EC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43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udendørs, bygning, møbel&#10;&#10;AI-genereret indhold kan være ukorrekt.">
            <a:extLst>
              <a:ext uri="{FF2B5EF4-FFF2-40B4-BE49-F238E27FC236}">
                <a16:creationId xmlns:a16="http://schemas.microsoft.com/office/drawing/2014/main" id="{703C7F46-D2BD-C213-2B31-6D5FFB0073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6840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66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ur, indendørs, møbel, boligindretning&#10;&#10;AI-genereret indhold kan være ukorrekt.">
            <a:extLst>
              <a:ext uri="{FF2B5EF4-FFF2-40B4-BE49-F238E27FC236}">
                <a16:creationId xmlns:a16="http://schemas.microsoft.com/office/drawing/2014/main" id="{9CD4C197-BE20-F54D-DB61-7ED6A16A6B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34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mur, Køkkenbordplade, Snedkerarbejde&#10;&#10;AI-genereret indhold kan være ukorrekt.">
            <a:extLst>
              <a:ext uri="{FF2B5EF4-FFF2-40B4-BE49-F238E27FC236}">
                <a16:creationId xmlns:a16="http://schemas.microsoft.com/office/drawing/2014/main" id="{60942DF6-90BE-4500-2B1D-64D2A24540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34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Snedkerarbejde, Køkkenbordplade, mur&#10;&#10;AI-genereret indhold kan være ukorrekt.">
            <a:extLst>
              <a:ext uri="{FF2B5EF4-FFF2-40B4-BE49-F238E27FC236}">
                <a16:creationId xmlns:a16="http://schemas.microsoft.com/office/drawing/2014/main" id="{9AC01D5C-DF55-A0EE-8A76-A91B459BE9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45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CAFA21-E9BD-33E2-DA94-C5B949910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Godkendelser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AB42102-4509-9964-9264-BC5B23270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268760"/>
            <a:ext cx="7272807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endParaRPr lang="nn-NO" dirty="0"/>
          </a:p>
          <a:p>
            <a:r>
              <a:rPr lang="nn-NO" sz="1900" b="1" dirty="0"/>
              <a:t>Ting Jelling </a:t>
            </a:r>
            <a:r>
              <a:rPr lang="nn-NO" sz="1900" dirty="0"/>
              <a:t>– 11 godkendte pladser</a:t>
            </a:r>
            <a:br>
              <a:rPr lang="nn-NO" sz="1900" dirty="0"/>
            </a:br>
            <a:endParaRPr lang="da-DK" sz="1900" dirty="0"/>
          </a:p>
          <a:p>
            <a:r>
              <a:rPr lang="da-DK" sz="1900" dirty="0"/>
              <a:t>2 variable pladser - Børne- og ungehjem som opholdssted, § 43, stk. 1, nr. 6, og stk. 3 	</a:t>
            </a:r>
          </a:p>
          <a:p>
            <a:r>
              <a:rPr lang="da-DK" sz="1900" dirty="0"/>
              <a:t>9 pladser til midlertidige ophold </a:t>
            </a:r>
            <a:r>
              <a:rPr lang="nn-NO" sz="1900" dirty="0"/>
              <a:t>jf. SEL § 107.</a:t>
            </a:r>
          </a:p>
          <a:p>
            <a:pPr marL="0" indent="0">
              <a:buNone/>
            </a:pPr>
            <a:endParaRPr lang="nn-NO" sz="1900" dirty="0"/>
          </a:p>
          <a:p>
            <a:r>
              <a:rPr lang="nn-NO" sz="1900" b="1" dirty="0"/>
              <a:t>Toften</a:t>
            </a:r>
            <a:r>
              <a:rPr lang="nn-NO" sz="1900" dirty="0"/>
              <a:t> - 6 pladser til midlertidige ophold jf. SEL § 107.</a:t>
            </a:r>
          </a:p>
          <a:p>
            <a:endParaRPr lang="nn-NO" sz="1900" dirty="0"/>
          </a:p>
          <a:p>
            <a:r>
              <a:rPr lang="nn-NO" sz="1900" b="1" dirty="0"/>
              <a:t>Skælskørvej</a:t>
            </a:r>
            <a:r>
              <a:rPr lang="nn-NO" sz="1900" dirty="0"/>
              <a:t> - 6 pladser til midlertidige ophold jf. SEL § 107.</a:t>
            </a:r>
          </a:p>
          <a:p>
            <a:pPr marL="0" indent="0">
              <a:buNone/>
            </a:pPr>
            <a:br>
              <a:rPr lang="nn-NO" sz="2200" dirty="0"/>
            </a:br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728873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ygning, boligindretning, indendørs, Lægge gulv/gulv&#10;&#10;AI-genereret indhold kan være ukorrekt.">
            <a:extLst>
              <a:ext uri="{FF2B5EF4-FFF2-40B4-BE49-F238E27FC236}">
                <a16:creationId xmlns:a16="http://schemas.microsoft.com/office/drawing/2014/main" id="{0FEF372C-6129-BA3A-0D65-8799435DB5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3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boligindretning, mur, sofa&#10;&#10;AI-genereret indhold kan være ukorrekt.">
            <a:extLst>
              <a:ext uri="{FF2B5EF4-FFF2-40B4-BE49-F238E27FC236}">
                <a16:creationId xmlns:a16="http://schemas.microsoft.com/office/drawing/2014/main" id="{9037D50E-CA08-6707-B91C-A9164AA305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311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mur, møbel, loft&#10;&#10;AI-genereret indhold kan være ukorrekt.">
            <a:extLst>
              <a:ext uri="{FF2B5EF4-FFF2-40B4-BE49-F238E27FC236}">
                <a16:creationId xmlns:a16="http://schemas.microsoft.com/office/drawing/2014/main" id="{3FEE3D6D-3B74-32A0-C37E-79B7512E03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Billede 4" descr="Et billede, der indeholder møbel, Spisebord, gulv, mur&#10;&#10;AI-genereret indhold kan være ukorrekt.">
            <a:extLst>
              <a:ext uri="{FF2B5EF4-FFF2-40B4-BE49-F238E27FC236}">
                <a16:creationId xmlns:a16="http://schemas.microsoft.com/office/drawing/2014/main" id="{CBAEFDFA-0D76-ED2B-0221-67BE3B9BC1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68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ur, boligindretning, indendørs, trapper&#10;&#10;AI-genereret indhold kan være ukorrekt.">
            <a:extLst>
              <a:ext uri="{FF2B5EF4-FFF2-40B4-BE49-F238E27FC236}">
                <a16:creationId xmlns:a16="http://schemas.microsoft.com/office/drawing/2014/main" id="{6A3BB5EB-6BDB-3920-6FCC-51B77095A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16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mur, boligindretning, sofa&#10;&#10;AI-genereret indhold kan være ukorrekt.">
            <a:extLst>
              <a:ext uri="{FF2B5EF4-FFF2-40B4-BE49-F238E27FC236}">
                <a16:creationId xmlns:a16="http://schemas.microsoft.com/office/drawing/2014/main" id="{A30F736C-E9BB-996E-D44D-F09BC5A2F7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799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mur, boligindretning, vask&#10;&#10;AI-genereret indhold kan være ukorrekt.">
            <a:extLst>
              <a:ext uri="{FF2B5EF4-FFF2-40B4-BE49-F238E27FC236}">
                <a16:creationId xmlns:a16="http://schemas.microsoft.com/office/drawing/2014/main" id="{3F502A84-B6C5-4CF1-54F9-F1147EF223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937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rum/stue/værelse, scene, gulv&#10;&#10;AI-genereret indhold kan være ukorrekt.">
            <a:extLst>
              <a:ext uri="{FF2B5EF4-FFF2-40B4-BE49-F238E27FC236}">
                <a16:creationId xmlns:a16="http://schemas.microsoft.com/office/drawing/2014/main" id="{96B143ED-8B38-815D-DD81-63BFC4131C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5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mur, badeværelse, boligindretning&#10;&#10;AI-genereret indhold kan være ukorrekt.">
            <a:extLst>
              <a:ext uri="{FF2B5EF4-FFF2-40B4-BE49-F238E27FC236}">
                <a16:creationId xmlns:a16="http://schemas.microsoft.com/office/drawing/2014/main" id="{923BB362-9628-344F-99BA-9D3FFB25DD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58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sne, sky, træ&#10;&#10;AI-genereret indhold kan være ukorrekt.">
            <a:extLst>
              <a:ext uri="{FF2B5EF4-FFF2-40B4-BE49-F238E27FC236}">
                <a16:creationId xmlns:a16="http://schemas.microsoft.com/office/drawing/2014/main" id="{4DE44BD2-8E74-A2F8-696A-D5CD928004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35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tøj, træ, person&#10;&#10;AI-genereret indhold kan være ukorrekt.">
            <a:extLst>
              <a:ext uri="{FF2B5EF4-FFF2-40B4-BE49-F238E27FC236}">
                <a16:creationId xmlns:a16="http://schemas.microsoft.com/office/drawing/2014/main" id="{29358AC1-257E-349D-A558-08ED9AEEE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981" y="532659"/>
            <a:ext cx="696997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4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1D049E-2C7B-4131-B81E-E5B643BD6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635463-D121-4B16-AB61-D492DD3F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4AE77FD-A9C3-5D0D-98AA-02062E64E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48" y="643467"/>
            <a:ext cx="752630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092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træ, tøj, plante&#10;&#10;AI-genereret indhold kan være ukorrekt.">
            <a:extLst>
              <a:ext uri="{FF2B5EF4-FFF2-40B4-BE49-F238E27FC236}">
                <a16:creationId xmlns:a16="http://schemas.microsoft.com/office/drawing/2014/main" id="{762F95FA-7EE0-4ABC-ACB5-1443C5E36B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31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E7960-D460-2E20-F36F-968CC510E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udendørs, sky, vindue, bygning&#10;&#10;AI-genereret indhold kan være ukorrekt.">
            <a:extLst>
              <a:ext uri="{FF2B5EF4-FFF2-40B4-BE49-F238E27FC236}">
                <a16:creationId xmlns:a16="http://schemas.microsoft.com/office/drawing/2014/main" id="{353F1DC1-861F-2083-E5A1-36C28F5A2B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061"/>
            <a:ext cx="9702106" cy="7230391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E15419CE-489F-60B7-B047-28D3E3F640E9}"/>
              </a:ext>
            </a:extLst>
          </p:cNvPr>
          <p:cNvSpPr txBox="1"/>
          <p:nvPr/>
        </p:nvSpPr>
        <p:spPr>
          <a:xfrm>
            <a:off x="53887" y="188640"/>
            <a:ext cx="5526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4000" b="1" dirty="0"/>
          </a:p>
          <a:p>
            <a:r>
              <a:rPr lang="da-DK" sz="4000" b="1" dirty="0">
                <a:solidFill>
                  <a:srgbClr val="C00000"/>
                </a:solidFill>
              </a:rPr>
              <a:t>Toften10, Skælskør</a:t>
            </a:r>
          </a:p>
        </p:txBody>
      </p:sp>
    </p:spTree>
    <p:extLst>
      <p:ext uri="{BB962C8B-B14F-4D97-AF65-F5344CB8AC3E}">
        <p14:creationId xmlns:p14="http://schemas.microsoft.com/office/powerpoint/2010/main" val="1507456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mur, Lægge gulv/gulv, boligindretning&#10;&#10;AI-genereret indhold kan være ukorrekt.">
            <a:extLst>
              <a:ext uri="{FF2B5EF4-FFF2-40B4-BE49-F238E27FC236}">
                <a16:creationId xmlns:a16="http://schemas.microsoft.com/office/drawing/2014/main" id="{BFE77F45-9CA0-A6B6-8E46-18BC77485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2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6419B-9121-AFC3-FC85-3C3497925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mur, loft, boligindretning&#10;&#10;AI-genereret indhold kan være ukorrekt.">
            <a:extLst>
              <a:ext uri="{FF2B5EF4-FFF2-40B4-BE49-F238E27FC236}">
                <a16:creationId xmlns:a16="http://schemas.microsoft.com/office/drawing/2014/main" id="{3AC2F3EB-C957-5A2C-A158-0C607D4BC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386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7373B-A42B-68B0-0ED6-355D9D988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loft, indendørs, boligindretning, mur&#10;&#10;AI-genereret indhold kan være ukorrekt.">
            <a:extLst>
              <a:ext uri="{FF2B5EF4-FFF2-40B4-BE49-F238E27FC236}">
                <a16:creationId xmlns:a16="http://schemas.microsoft.com/office/drawing/2014/main" id="{94899042-CC20-2D56-29F7-CA3165AF06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672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0655C-F80D-E5AB-0CC0-E51516829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mur, Køkkenbordplade, loft&#10;&#10;AI-genereret indhold kan være ukorrekt.">
            <a:extLst>
              <a:ext uri="{FF2B5EF4-FFF2-40B4-BE49-F238E27FC236}">
                <a16:creationId xmlns:a16="http://schemas.microsoft.com/office/drawing/2014/main" id="{188321DB-87EB-60F7-CE4D-19FEB7BAB1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455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F4230-4FA9-C376-A3E3-8036280C1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ad, måltid, Kogekunst, frokost&#10;&#10;AI-genereret indhold kan være ukorrekt.">
            <a:extLst>
              <a:ext uri="{FF2B5EF4-FFF2-40B4-BE49-F238E27FC236}">
                <a16:creationId xmlns:a16="http://schemas.microsoft.com/office/drawing/2014/main" id="{3E5A7149-615C-3991-1540-CF46165C6F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302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øj, person, udendørs, fodtøj&#10;&#10;AI-genereret indhold kan være ukorrekt.">
            <a:extLst>
              <a:ext uri="{FF2B5EF4-FFF2-40B4-BE49-F238E27FC236}">
                <a16:creationId xmlns:a16="http://schemas.microsoft.com/office/drawing/2014/main" id="{B81CB811-3858-571A-CF59-EF7B7A451B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mur, vask, hus&#10;&#10;AI-genereret indhold kan være ukorrekt.">
            <a:extLst>
              <a:ext uri="{FF2B5EF4-FFF2-40B4-BE49-F238E27FC236}">
                <a16:creationId xmlns:a16="http://schemas.microsoft.com/office/drawing/2014/main" id="{A76F819F-87A6-8836-99FC-1756046C60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137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sofa, gulv, boligindretning&#10;&#10;AI-genereret indhold kan være ukorrekt.">
            <a:extLst>
              <a:ext uri="{FF2B5EF4-FFF2-40B4-BE49-F238E27FC236}">
                <a16:creationId xmlns:a16="http://schemas.microsoft.com/office/drawing/2014/main" id="{AD5A5FF2-BE3D-9B54-2739-BBA108A2E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19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68866-B52F-D64E-64F8-FAA2C5E13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CE122343-4518-4F3B-2830-B8871B3BDC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46051"/>
              </p:ext>
            </p:extLst>
          </p:nvPr>
        </p:nvGraphicFramePr>
        <p:xfrm>
          <a:off x="1619249" y="476251"/>
          <a:ext cx="2086029" cy="2829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980515" imgH="10158108" progId="Word.Document.12">
                  <p:embed/>
                </p:oleObj>
              </mc:Choice>
              <mc:Fallback>
                <p:oleObj name="Document" r:id="rId2" imgW="6980515" imgH="10158108" progId="Word.Document.12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CE122343-4518-4F3B-2830-B8871B3BDC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19249" y="476251"/>
                        <a:ext cx="2086029" cy="282982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E2B27908-24B4-F51D-AE77-8A8654FC16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369228"/>
              </p:ext>
            </p:extLst>
          </p:nvPr>
        </p:nvGraphicFramePr>
        <p:xfrm>
          <a:off x="5410326" y="3732533"/>
          <a:ext cx="2086028" cy="2895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7044589" imgH="10158108" progId="Word.Document.12">
                  <p:embed/>
                </p:oleObj>
              </mc:Choice>
              <mc:Fallback>
                <p:oleObj name="Document" r:id="rId4" imgW="7044589" imgH="10158108" progId="Word.Document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E2B27908-24B4-F51D-AE77-8A8654FC16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10326" y="3732533"/>
                        <a:ext cx="2086028" cy="289514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F5DCB8C9-6468-1E32-8D3D-B095DCE562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9042389"/>
              </p:ext>
            </p:extLst>
          </p:nvPr>
        </p:nvGraphicFramePr>
        <p:xfrm>
          <a:off x="5410326" y="554071"/>
          <a:ext cx="2086028" cy="2895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7070507" imgH="10158108" progId="Word.Document.12">
                  <p:embed/>
                </p:oleObj>
              </mc:Choice>
              <mc:Fallback>
                <p:oleObj name="Document" r:id="rId6" imgW="7070507" imgH="10158108" progId="Word.Document.12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F5DCB8C9-6468-1E32-8D3D-B095DCE562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10326" y="554071"/>
                        <a:ext cx="2086028" cy="289514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614DFE58-6D66-65DB-15C2-FD870FD300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1731361"/>
              </p:ext>
            </p:extLst>
          </p:nvPr>
        </p:nvGraphicFramePr>
        <p:xfrm>
          <a:off x="1601618" y="3573016"/>
          <a:ext cx="2103661" cy="305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6994554" imgH="10158108" progId="Word.Document.12">
                  <p:embed/>
                </p:oleObj>
              </mc:Choice>
              <mc:Fallback>
                <p:oleObj name="Document" r:id="rId8" imgW="6994554" imgH="10158108" progId="Word.Document.12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614DFE58-6D66-65DB-15C2-FD870FD300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01618" y="3573016"/>
                        <a:ext cx="2103661" cy="305466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98600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C8CB0E-5C18-132F-00FC-287323426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644650"/>
          </a:xfrm>
        </p:spPr>
        <p:txBody>
          <a:bodyPr/>
          <a:lstStyle/>
          <a:p>
            <a:pPr algn="ctr"/>
            <a:r>
              <a:rPr lang="da-DK" b="1" dirty="0"/>
              <a:t>Fællesaktiviteter </a:t>
            </a:r>
          </a:p>
        </p:txBody>
      </p:sp>
      <p:pic>
        <p:nvPicPr>
          <p:cNvPr id="6" name="Pladsholder til indhold 5" descr="Et billede, der indeholder tøj, møbel, person, indendørs&#10;&#10;AI-genereret indhold kan være ukorrekt.">
            <a:extLst>
              <a:ext uri="{FF2B5EF4-FFF2-40B4-BE49-F238E27FC236}">
                <a16:creationId xmlns:a16="http://schemas.microsoft.com/office/drawing/2014/main" id="{97EBA66D-BE11-BACA-F86C-4952C3C59B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30" y="1326222"/>
            <a:ext cx="3597992" cy="4797324"/>
          </a:xfrm>
        </p:spPr>
      </p:pic>
      <p:pic>
        <p:nvPicPr>
          <p:cNvPr id="12" name="Pladsholder til indhold 11" descr="Et billede, der indeholder vase, bordservice, bord, indendørs&#10;&#10;AI-genereret indhold kan være ukorrekt.">
            <a:extLst>
              <a:ext uri="{FF2B5EF4-FFF2-40B4-BE49-F238E27FC236}">
                <a16:creationId xmlns:a16="http://schemas.microsoft.com/office/drawing/2014/main" id="{A5A3B2E1-8A34-7443-6F8F-C72281A2F4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7441" y="1956912"/>
            <a:ext cx="4797325" cy="3597993"/>
          </a:xfrm>
        </p:spPr>
      </p:pic>
    </p:spTree>
    <p:extLst>
      <p:ext uri="{BB962C8B-B14F-4D97-AF65-F5344CB8AC3E}">
        <p14:creationId xmlns:p14="http://schemas.microsoft.com/office/powerpoint/2010/main" val="13536660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indhold 9" descr="Et billede, der indeholder person, indendørs, Snack, mur&#10;&#10;AI-genereret indhold kan være ukorrekt.">
            <a:extLst>
              <a:ext uri="{FF2B5EF4-FFF2-40B4-BE49-F238E27FC236}">
                <a16:creationId xmlns:a16="http://schemas.microsoft.com/office/drawing/2014/main" id="{ADF817EF-E8E1-F19F-07AB-4DA48BB2FE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3816424" cy="4824536"/>
          </a:xfrm>
        </p:spPr>
      </p:pic>
      <p:pic>
        <p:nvPicPr>
          <p:cNvPr id="5" name="Pladsholder til indhold 4" descr="Et billede, der indeholder tøj, fodtøj, stueplante, person&#10;&#10;AI-genereret indhold kan være ukorrekt.">
            <a:extLst>
              <a:ext uri="{FF2B5EF4-FFF2-40B4-BE49-F238E27FC236}">
                <a16:creationId xmlns:a16="http://schemas.microsoft.com/office/drawing/2014/main" id="{82DDD896-A091-F8AE-99DC-DEE66B8694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3977426" cy="4824536"/>
          </a:xfrm>
        </p:spPr>
      </p:pic>
    </p:spTree>
    <p:extLst>
      <p:ext uri="{BB962C8B-B14F-4D97-AF65-F5344CB8AC3E}">
        <p14:creationId xmlns:p14="http://schemas.microsoft.com/office/powerpoint/2010/main" val="26960429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indhold 7" descr="Et billede, der indeholder person, tøj, Blomsterbinding, lys&#10;&#10;AI-genereret indhold kan være ukorrekt.">
            <a:extLst>
              <a:ext uri="{FF2B5EF4-FFF2-40B4-BE49-F238E27FC236}">
                <a16:creationId xmlns:a16="http://schemas.microsoft.com/office/drawing/2014/main" id="{6CC8361F-3CF2-865E-73AF-A9DFC9B524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4" y="1412778"/>
            <a:ext cx="3888430" cy="5022742"/>
          </a:xfrm>
        </p:spPr>
      </p:pic>
      <p:pic>
        <p:nvPicPr>
          <p:cNvPr id="14" name="Pladsholder til indhold 13" descr="Et billede, der indeholder person, tøj, mur, Ansigt&#10;&#10;AI-genereret indhold kan være ukorrekt.">
            <a:extLst>
              <a:ext uri="{FF2B5EF4-FFF2-40B4-BE49-F238E27FC236}">
                <a16:creationId xmlns:a16="http://schemas.microsoft.com/office/drawing/2014/main" id="{29D6D5A1-E8D9-C464-B8B2-C6F49B007F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7"/>
            <a:ext cx="3744416" cy="5075144"/>
          </a:xfrm>
        </p:spPr>
      </p:pic>
    </p:spTree>
    <p:extLst>
      <p:ext uri="{BB962C8B-B14F-4D97-AF65-F5344CB8AC3E}">
        <p14:creationId xmlns:p14="http://schemas.microsoft.com/office/powerpoint/2010/main" val="3849401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 descr="Et billede, der indeholder udendørs, sky, person, sø&#10;&#10;AI-genereret indhold kan være ukorrekt.">
            <a:extLst>
              <a:ext uri="{FF2B5EF4-FFF2-40B4-BE49-F238E27FC236}">
                <a16:creationId xmlns:a16="http://schemas.microsoft.com/office/drawing/2014/main" id="{73CC0AF3-A584-F802-9E48-7E2633F83B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8" y="1412775"/>
            <a:ext cx="4084068" cy="4824537"/>
          </a:xfrm>
        </p:spPr>
      </p:pic>
      <p:pic>
        <p:nvPicPr>
          <p:cNvPr id="8" name="Pladsholder til indhold 7" descr="Et billede, der indeholder person, tøj, indendørs, husholdningsapparater&#10;&#10;AI-genereret indhold kan være ukorrekt.">
            <a:extLst>
              <a:ext uri="{FF2B5EF4-FFF2-40B4-BE49-F238E27FC236}">
                <a16:creationId xmlns:a16="http://schemas.microsoft.com/office/drawing/2014/main" id="{25CA4ACF-F61D-1FED-A5AD-735906A7B1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7530" y="1794222"/>
            <a:ext cx="4824537" cy="4061646"/>
          </a:xfrm>
        </p:spPr>
      </p:pic>
    </p:spTree>
    <p:extLst>
      <p:ext uri="{BB962C8B-B14F-4D97-AF65-F5344CB8AC3E}">
        <p14:creationId xmlns:p14="http://schemas.microsoft.com/office/powerpoint/2010/main" val="3972832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 descr="Et billede, der indeholder udendørs, sky, hest, græs&#10;&#10;AI-genereret indhold kan være ukorrekt.">
            <a:extLst>
              <a:ext uri="{FF2B5EF4-FFF2-40B4-BE49-F238E27FC236}">
                <a16:creationId xmlns:a16="http://schemas.microsoft.com/office/drawing/2014/main" id="{C94B549B-7B1B-81E6-5C31-66F3667E84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32" y="1340768"/>
            <a:ext cx="4108251" cy="4608512"/>
          </a:xfrm>
        </p:spPr>
      </p:pic>
      <p:pic>
        <p:nvPicPr>
          <p:cNvPr id="8" name="Pladsholder til indhold 7" descr="Et billede, der indeholder tøj, person, møbel, bygning&#10;&#10;AI-genereret indhold kan være ukorrekt.">
            <a:extLst>
              <a:ext uri="{FF2B5EF4-FFF2-40B4-BE49-F238E27FC236}">
                <a16:creationId xmlns:a16="http://schemas.microsoft.com/office/drawing/2014/main" id="{199975DF-ACC7-1107-68D0-ED24EC7D12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4280371" cy="4608512"/>
          </a:xfrm>
        </p:spPr>
      </p:pic>
    </p:spTree>
    <p:extLst>
      <p:ext uri="{BB962C8B-B14F-4D97-AF65-F5344CB8AC3E}">
        <p14:creationId xmlns:p14="http://schemas.microsoft.com/office/powerpoint/2010/main" val="13749106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 descr="Et billede, der indeholder udendørs, sky, jord, surfbræt&#10;&#10;AI-genereret indhold kan være ukorrekt.">
            <a:extLst>
              <a:ext uri="{FF2B5EF4-FFF2-40B4-BE49-F238E27FC236}">
                <a16:creationId xmlns:a16="http://schemas.microsoft.com/office/drawing/2014/main" id="{FA22B15D-A68C-2E92-F18C-5995E0BD99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65" y="1873922"/>
            <a:ext cx="4827763" cy="3761457"/>
          </a:xfrm>
        </p:spPr>
      </p:pic>
      <p:pic>
        <p:nvPicPr>
          <p:cNvPr id="3" name="Pladsholder til indhold 2" descr="Et billede, der indeholder udendørs, person, sne, eventyr&#10;&#10;AI-genereret indhold kan være ukorrekt.">
            <a:extLst>
              <a:ext uri="{FF2B5EF4-FFF2-40B4-BE49-F238E27FC236}">
                <a16:creationId xmlns:a16="http://schemas.microsoft.com/office/drawing/2014/main" id="{C7BB0604-25A6-6D54-E454-9F0D87F519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1084" y="1943676"/>
            <a:ext cx="4823256" cy="3617441"/>
          </a:xfrm>
        </p:spPr>
      </p:pic>
    </p:spTree>
    <p:extLst>
      <p:ext uri="{BB962C8B-B14F-4D97-AF65-F5344CB8AC3E}">
        <p14:creationId xmlns:p14="http://schemas.microsoft.com/office/powerpoint/2010/main" val="11036483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 descr="Et billede, der indeholder tøj, udendørs, person, fodtøj&#10;&#10;AI-genereret indhold kan være ukorrekt.">
            <a:extLst>
              <a:ext uri="{FF2B5EF4-FFF2-40B4-BE49-F238E27FC236}">
                <a16:creationId xmlns:a16="http://schemas.microsoft.com/office/drawing/2014/main" id="{16F4EF4D-62FB-4C6A-3E94-FB3B337322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85" y="1484784"/>
            <a:ext cx="4031600" cy="4536504"/>
          </a:xfrm>
        </p:spPr>
      </p:pic>
      <p:pic>
        <p:nvPicPr>
          <p:cNvPr id="8" name="Pladsholder til indhold 7" descr="Et billede, der indeholder udendørs, træ, person, vandretur&#10;&#10;AI-genereret indhold kan være ukorrekt.">
            <a:extLst>
              <a:ext uri="{FF2B5EF4-FFF2-40B4-BE49-F238E27FC236}">
                <a16:creationId xmlns:a16="http://schemas.microsoft.com/office/drawing/2014/main" id="{163193D8-3CD9-5161-EC05-872F76FEC0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484785"/>
            <a:ext cx="4031600" cy="4550568"/>
          </a:xfrm>
        </p:spPr>
      </p:pic>
    </p:spTree>
    <p:extLst>
      <p:ext uri="{BB962C8B-B14F-4D97-AF65-F5344CB8AC3E}">
        <p14:creationId xmlns:p14="http://schemas.microsoft.com/office/powerpoint/2010/main" val="39144592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dsholder til indhold 11" descr="Et billede, der indeholder udendørs, træ, tøj, person&#10;&#10;AI-genereret indhold kan være ukorrekt.">
            <a:extLst>
              <a:ext uri="{FF2B5EF4-FFF2-40B4-BE49-F238E27FC236}">
                <a16:creationId xmlns:a16="http://schemas.microsoft.com/office/drawing/2014/main" id="{5CD306D9-46B7-9DFC-3319-FCF1698C13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6792"/>
            <a:ext cx="4115264" cy="3888432"/>
          </a:xfrm>
        </p:spPr>
      </p:pic>
      <p:pic>
        <p:nvPicPr>
          <p:cNvPr id="10" name="Pladsholder til indhold 9" descr="Et billede, der indeholder udendørs, tøj, person, træ&#10;&#10;AI-genereret indhold kan være ukorrekt.">
            <a:extLst>
              <a:ext uri="{FF2B5EF4-FFF2-40B4-BE49-F238E27FC236}">
                <a16:creationId xmlns:a16="http://schemas.microsoft.com/office/drawing/2014/main" id="{15B92E15-E8BA-F5D0-297F-B0C5ED0752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9" y="1556792"/>
            <a:ext cx="4115264" cy="3888432"/>
          </a:xfrm>
        </p:spPr>
      </p:pic>
    </p:spTree>
    <p:extLst>
      <p:ext uri="{BB962C8B-B14F-4D97-AF65-F5344CB8AC3E}">
        <p14:creationId xmlns:p14="http://schemas.microsoft.com/office/powerpoint/2010/main" val="8087084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AD477-564E-4036-D989-110DE5085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8C112E-2F71-0386-A1B1-D278B3B3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0" y="764704"/>
            <a:ext cx="6589200" cy="3600400"/>
          </a:xfrm>
        </p:spPr>
        <p:txBody>
          <a:bodyPr>
            <a:normAutofit fontScale="90000"/>
          </a:bodyPr>
          <a:lstStyle/>
          <a:p>
            <a:r>
              <a:rPr lang="da-DK" dirty="0"/>
              <a:t>Vi forener socialøkonomi og bæredygtighed i et stærkt fællesskab, hvor børn, unge og voksne får mulighed for at udvikle sig og finde livsglæde.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8B1EAFE2-8ABF-15F2-95D2-CF2636E7A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51" y="4149080"/>
            <a:ext cx="4571898" cy="1278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8248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2BC37-9A2B-D816-BF02-DCC056334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8C512B3F-3BED-EDD9-641C-E5E30A90B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788666"/>
          </a:xfrm>
        </p:spPr>
        <p:txBody>
          <a:bodyPr/>
          <a:lstStyle/>
          <a:p>
            <a:r>
              <a:rPr lang="da-DK" dirty="0"/>
              <a:t>Pædagogiske tilgange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0A2BA85-5EBB-E020-B799-454E2F3CF8C8}"/>
              </a:ext>
            </a:extLst>
          </p:cNvPr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kstfelt 1">
            <a:extLst>
              <a:ext uri="{FF2B5EF4-FFF2-40B4-BE49-F238E27FC236}">
                <a16:creationId xmlns:a16="http://schemas.microsoft.com/office/drawing/2014/main" id="{CD6ED561-E9B6-2D97-0D0F-EA8C38E7E9E1}"/>
              </a:ext>
            </a:extLst>
          </p:cNvPr>
          <p:cNvSpPr txBox="1"/>
          <p:nvPr/>
        </p:nvSpPr>
        <p:spPr>
          <a:xfrm>
            <a:off x="4154548" y="6064613"/>
            <a:ext cx="4989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/>
              <a:t>”</a:t>
            </a:r>
            <a:r>
              <a:rPr lang="da-DK" sz="1600" b="1" i="1" dirty="0"/>
              <a:t>Vi gør ikke det vi kan – vi gør det der skal til”</a:t>
            </a:r>
            <a:endParaRPr lang="da-DK" sz="1600" b="1" dirty="0"/>
          </a:p>
        </p:txBody>
      </p:sp>
    </p:spTree>
    <p:extLst>
      <p:ext uri="{BB962C8B-B14F-4D97-AF65-F5344CB8AC3E}">
        <p14:creationId xmlns:p14="http://schemas.microsoft.com/office/powerpoint/2010/main" val="148210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3AF378AC-21DE-DD53-AF85-840EE8282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199" y="304062"/>
            <a:ext cx="4636839" cy="676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ADL og </a:t>
            </a:r>
            <a:r>
              <a:rPr lang="en-US" sz="2800" dirty="0" err="1"/>
              <a:t>Praktisk</a:t>
            </a:r>
            <a:r>
              <a:rPr lang="en-US" sz="2800" dirty="0"/>
              <a:t> </a:t>
            </a:r>
            <a:r>
              <a:rPr lang="en-US" sz="2800" dirty="0" err="1"/>
              <a:t>læring</a:t>
            </a:r>
            <a:endParaRPr lang="en-US" sz="2800" dirty="0"/>
          </a:p>
        </p:txBody>
      </p:sp>
      <p:pic>
        <p:nvPicPr>
          <p:cNvPr id="6" name="Pladsholder til indhold 5" descr="Et billede, der indeholder tekst, håndskrift, kalender&#10;&#10;AI-genereret indhold kan være ukorrekt.">
            <a:extLst>
              <a:ext uri="{FF2B5EF4-FFF2-40B4-BE49-F238E27FC236}">
                <a16:creationId xmlns:a16="http://schemas.microsoft.com/office/drawing/2014/main" id="{7F03470A-0397-F4C9-266B-9C4F288686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994" y="3457123"/>
            <a:ext cx="1861933" cy="1396308"/>
          </a:xfrm>
          <a:prstGeom prst="rect">
            <a:avLst/>
          </a:prstGeom>
        </p:spPr>
      </p:pic>
      <p:pic>
        <p:nvPicPr>
          <p:cNvPr id="8" name="Pladsholder til indhold 7" descr="Et billede, der indeholder tekst, plante, tegning, bog&#10;&#10;AI-genereret indhold kan være ukorrekt.">
            <a:extLst>
              <a:ext uri="{FF2B5EF4-FFF2-40B4-BE49-F238E27FC236}">
                <a16:creationId xmlns:a16="http://schemas.microsoft.com/office/drawing/2014/main" id="{FC58C742-BBF3-4734-5511-60DB207B10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038" y="5085184"/>
            <a:ext cx="1958537" cy="1468754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C6B84CB3-1CD4-9BEC-EB45-CDFF70271433}"/>
              </a:ext>
            </a:extLst>
          </p:cNvPr>
          <p:cNvSpPr txBox="1"/>
          <p:nvPr/>
        </p:nvSpPr>
        <p:spPr>
          <a:xfrm>
            <a:off x="1262967" y="1124744"/>
            <a:ext cx="4317145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400" dirty="0"/>
              <a:t>Vum 2.0 </a:t>
            </a:r>
            <a:r>
              <a:rPr lang="en-US" sz="1400" dirty="0" err="1"/>
              <a:t>indsatsmål</a:t>
            </a:r>
            <a:endParaRPr lang="en-US" sz="1400" dirty="0"/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400" dirty="0" err="1"/>
              <a:t>Delmål</a:t>
            </a:r>
            <a:endParaRPr lang="en-US" sz="1400" dirty="0"/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400" dirty="0"/>
              <a:t>ADL-planer og </a:t>
            </a:r>
            <a:r>
              <a:rPr lang="en-US" sz="1400" dirty="0" err="1"/>
              <a:t>praktiske</a:t>
            </a:r>
            <a:r>
              <a:rPr lang="en-US" sz="1400" dirty="0"/>
              <a:t> </a:t>
            </a:r>
            <a:r>
              <a:rPr lang="en-US" sz="1400" dirty="0" err="1"/>
              <a:t>opgaver</a:t>
            </a:r>
            <a:endParaRPr lang="en-US" sz="1400" dirty="0"/>
          </a:p>
          <a:p>
            <a:pPr lvl="1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400" dirty="0" err="1"/>
              <a:t>Vaskedag</a:t>
            </a:r>
            <a:r>
              <a:rPr lang="en-US" sz="1400" dirty="0"/>
              <a:t> 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400" dirty="0" err="1"/>
              <a:t>Rengøring</a:t>
            </a:r>
            <a:r>
              <a:rPr lang="en-US" sz="1400" dirty="0"/>
              <a:t> </a:t>
            </a:r>
            <a:r>
              <a:rPr lang="en-US" sz="1400" dirty="0" err="1"/>
              <a:t>værelset</a:t>
            </a:r>
            <a:endParaRPr lang="en-US" sz="1400" dirty="0"/>
          </a:p>
          <a:p>
            <a:pPr lvl="1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400" dirty="0"/>
              <a:t> </a:t>
            </a:r>
            <a:r>
              <a:rPr lang="en-US" sz="1400" dirty="0" err="1"/>
              <a:t>Rengøring</a:t>
            </a:r>
            <a:r>
              <a:rPr lang="en-US" sz="1400" dirty="0"/>
              <a:t> </a:t>
            </a:r>
            <a:r>
              <a:rPr lang="en-US" sz="1400" dirty="0" err="1"/>
              <a:t>fællesområder</a:t>
            </a:r>
            <a:endParaRPr lang="en-US" sz="1400" dirty="0"/>
          </a:p>
          <a:p>
            <a:pPr lvl="1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400" dirty="0" err="1"/>
              <a:t>Maddag</a:t>
            </a:r>
            <a:endParaRPr lang="en-US" sz="1400" dirty="0"/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400" dirty="0" err="1"/>
              <a:t>Madplaner</a:t>
            </a:r>
            <a:endParaRPr lang="en-US" sz="1400" dirty="0"/>
          </a:p>
          <a:p>
            <a:pPr lvl="1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400" dirty="0" err="1"/>
              <a:t>Mængder</a:t>
            </a:r>
            <a:r>
              <a:rPr lang="en-US" sz="1400" dirty="0"/>
              <a:t> 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400" dirty="0" err="1"/>
              <a:t>Indkøbslister</a:t>
            </a:r>
            <a:r>
              <a:rPr lang="en-US" sz="1400" dirty="0"/>
              <a:t> og </a:t>
            </a:r>
            <a:r>
              <a:rPr lang="en-US" sz="1400" dirty="0" err="1"/>
              <a:t>indkøb</a:t>
            </a:r>
            <a:endParaRPr lang="en-US" sz="1400" dirty="0"/>
          </a:p>
          <a:p>
            <a:pPr lvl="1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400" dirty="0" err="1"/>
              <a:t>Hygiejne</a:t>
            </a:r>
            <a:r>
              <a:rPr lang="en-US" sz="1400" dirty="0"/>
              <a:t> 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400" dirty="0" err="1"/>
              <a:t>Praktisk</a:t>
            </a:r>
            <a:r>
              <a:rPr lang="en-US" sz="1400" dirty="0"/>
              <a:t> </a:t>
            </a:r>
            <a:r>
              <a:rPr lang="en-US" sz="1400" dirty="0" err="1"/>
              <a:t>madlavning</a:t>
            </a:r>
            <a:endParaRPr lang="en-US" sz="1400" dirty="0"/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400" dirty="0"/>
              <a:t> 	</a:t>
            </a:r>
            <a:r>
              <a:rPr lang="en-US" sz="1400" dirty="0" err="1"/>
              <a:t>Økonomi</a:t>
            </a:r>
            <a:r>
              <a:rPr lang="en-US" sz="1400" dirty="0"/>
              <a:t>, E-Boks og </a:t>
            </a:r>
            <a:r>
              <a:rPr lang="en-US" sz="1400" dirty="0" err="1"/>
              <a:t>samfundsliv</a:t>
            </a:r>
            <a:endParaRPr lang="en-US" sz="1400" dirty="0"/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400" dirty="0" err="1"/>
              <a:t>Husmøder</a:t>
            </a:r>
            <a:r>
              <a:rPr lang="en-US" sz="1400" dirty="0"/>
              <a:t>, </a:t>
            </a:r>
            <a:r>
              <a:rPr lang="en-US" sz="1400" dirty="0" err="1"/>
              <a:t>kommunikation</a:t>
            </a:r>
            <a:r>
              <a:rPr lang="en-US" sz="1400" dirty="0"/>
              <a:t> og </a:t>
            </a:r>
            <a:r>
              <a:rPr lang="en-US" sz="1400" dirty="0" err="1"/>
              <a:t>socialisering</a:t>
            </a:r>
            <a:endParaRPr lang="en-US" sz="1400" dirty="0"/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400" dirty="0"/>
              <a:t>Social </a:t>
            </a:r>
            <a:r>
              <a:rPr lang="en-US" sz="1400" dirty="0" err="1"/>
              <a:t>læring</a:t>
            </a:r>
            <a:r>
              <a:rPr lang="en-US" sz="1400" dirty="0"/>
              <a:t>, </a:t>
            </a:r>
            <a:r>
              <a:rPr lang="en-US" sz="1400" dirty="0" err="1"/>
              <a:t>relationer</a:t>
            </a:r>
            <a:r>
              <a:rPr lang="en-US" sz="1400" dirty="0"/>
              <a:t> og </a:t>
            </a:r>
            <a:r>
              <a:rPr lang="en-US" sz="1400" dirty="0" err="1"/>
              <a:t>egenomsorg</a:t>
            </a:r>
            <a:endParaRPr lang="en-US" sz="1400" dirty="0"/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400" dirty="0"/>
          </a:p>
          <a:p>
            <a:pPr lvl="1">
              <a:spcBef>
                <a:spcPts val="1000"/>
              </a:spcBef>
              <a:buClr>
                <a:schemeClr val="accent1"/>
              </a:buClr>
            </a:pPr>
            <a:endParaRPr lang="en-US" sz="1400" dirty="0"/>
          </a:p>
        </p:txBody>
      </p:sp>
      <p:pic>
        <p:nvPicPr>
          <p:cNvPr id="14" name="Billede 13" descr="Et billede, der indeholder tekst, kuvert, papir, Papirprodukt&#10;&#10;AI-genereret indhold kan være ukorrekt.">
            <a:extLst>
              <a:ext uri="{FF2B5EF4-FFF2-40B4-BE49-F238E27FC236}">
                <a16:creationId xmlns:a16="http://schemas.microsoft.com/office/drawing/2014/main" id="{6B9BADAC-D4D9-FA97-8D0D-EAB1818A44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00" y="1850319"/>
            <a:ext cx="1861744" cy="1396308"/>
          </a:xfrm>
          <a:prstGeom prst="rect">
            <a:avLst/>
          </a:prstGeom>
        </p:spPr>
      </p:pic>
      <p:pic>
        <p:nvPicPr>
          <p:cNvPr id="48" name="Billede 47" descr="Et billede, der indeholder tekst, Font/skrifttype, skærmbillede, papir&#10;&#10;AI-genereret indhold kan være ukorrekt.">
            <a:extLst>
              <a:ext uri="{FF2B5EF4-FFF2-40B4-BE49-F238E27FC236}">
                <a16:creationId xmlns:a16="http://schemas.microsoft.com/office/drawing/2014/main" id="{E677B0C2-C940-722E-154C-18C61997D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401" y="309495"/>
            <a:ext cx="1801399" cy="135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62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3550DF6D-990B-438F-0D93-EEDEAA1169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0868094"/>
              </p:ext>
            </p:extLst>
          </p:nvPr>
        </p:nvGraphicFramePr>
        <p:xfrm>
          <a:off x="1907704" y="260648"/>
          <a:ext cx="6018408" cy="5688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19470" imgH="7588249" progId="Word.Document.12">
                  <p:embed/>
                </p:oleObj>
              </mc:Choice>
              <mc:Fallback>
                <p:oleObj name="Document" r:id="rId2" imgW="6119470" imgH="7588249" progId="Word.Document.12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3550DF6D-990B-438F-0D93-EEDEAA1169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07704" y="260648"/>
                        <a:ext cx="6018408" cy="5688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kstfelt 4">
            <a:extLst>
              <a:ext uri="{FF2B5EF4-FFF2-40B4-BE49-F238E27FC236}">
                <a16:creationId xmlns:a16="http://schemas.microsoft.com/office/drawing/2014/main" id="{385AF7BD-AE56-86B9-1171-1BA347A961F6}"/>
              </a:ext>
            </a:extLst>
          </p:cNvPr>
          <p:cNvSpPr txBox="1"/>
          <p:nvPr/>
        </p:nvSpPr>
        <p:spPr>
          <a:xfrm>
            <a:off x="2555776" y="5733256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i="1" dirty="0"/>
              <a:t>Botræningen betaler for en fritidsinteresse </a:t>
            </a:r>
          </a:p>
        </p:txBody>
      </p:sp>
    </p:spTree>
    <p:extLst>
      <p:ext uri="{BB962C8B-B14F-4D97-AF65-F5344CB8AC3E}">
        <p14:creationId xmlns:p14="http://schemas.microsoft.com/office/powerpoint/2010/main" val="2074518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0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49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a-DK"/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715" y="-1"/>
            <a:ext cx="915543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3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59027"/>
            <a:ext cx="6782018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BE371D-8E65-BEBA-C655-E0A40DBEA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87400"/>
            <a:ext cx="5359399" cy="7789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rgbClr val="FEFFFF"/>
                </a:solidFill>
              </a:rPr>
              <a:t>Skælskørvej 37 Slagelse</a:t>
            </a:r>
          </a:p>
        </p:txBody>
      </p:sp>
      <p:pic>
        <p:nvPicPr>
          <p:cNvPr id="18" name="Pladsholder til indhold 17" descr="Et billede, der indeholder bygning, udendørs, sky, hus&#10;&#10;AI-genereret indhold kan være ukorrekt.">
            <a:extLst>
              <a:ext uri="{FF2B5EF4-FFF2-40B4-BE49-F238E27FC236}">
                <a16:creationId xmlns:a16="http://schemas.microsoft.com/office/drawing/2014/main" id="{B4F84687-E450-E0BA-D037-815637BDB1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23" y="1797309"/>
            <a:ext cx="5868887" cy="4401664"/>
          </a:xfrm>
        </p:spPr>
      </p:pic>
    </p:spTree>
    <p:extLst>
      <p:ext uri="{BB962C8B-B14F-4D97-AF65-F5344CB8AC3E}">
        <p14:creationId xmlns:p14="http://schemas.microsoft.com/office/powerpoint/2010/main" val="2184849892"/>
      </p:ext>
    </p:extLst>
  </p:cSld>
  <p:clrMapOvr>
    <a:masterClrMapping/>
  </p:clrMapOvr>
</p:sld>
</file>

<file path=ppt/theme/theme1.xml><?xml version="1.0" encoding="utf-8"?>
<a:theme xmlns:a="http://schemas.openxmlformats.org/drawingml/2006/main" name="Visk">
  <a:themeElements>
    <a:clrScheme name="Vis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Vis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s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1769</TotalTime>
  <Words>231</Words>
  <Application>Microsoft Office PowerPoint</Application>
  <PresentationFormat>Skærmshow (4:3)</PresentationFormat>
  <Paragraphs>55</Paragraphs>
  <Slides>58</Slides>
  <Notes>2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58</vt:i4>
      </vt:variant>
    </vt:vector>
  </HeadingPairs>
  <TitlesOfParts>
    <vt:vector size="66" baseType="lpstr">
      <vt:lpstr>Arial</vt:lpstr>
      <vt:lpstr>Avenir Next LT Pro</vt:lpstr>
      <vt:lpstr>AvenirNext LT Pro Medium</vt:lpstr>
      <vt:lpstr>Calibri</vt:lpstr>
      <vt:lpstr>Century Gothic</vt:lpstr>
      <vt:lpstr>Wingdings 3</vt:lpstr>
      <vt:lpstr>Visk</vt:lpstr>
      <vt:lpstr>Document</vt:lpstr>
      <vt:lpstr>  Magleby Skolecenter</vt:lpstr>
      <vt:lpstr>  Afdelinger</vt:lpstr>
      <vt:lpstr>Godkendelser</vt:lpstr>
      <vt:lpstr>PowerPoint-præsentation</vt:lpstr>
      <vt:lpstr>PowerPoint-præsentation</vt:lpstr>
      <vt:lpstr>Pædagogiske tilgange</vt:lpstr>
      <vt:lpstr>ADL og Praktisk læring</vt:lpstr>
      <vt:lpstr>PowerPoint-præsentation</vt:lpstr>
      <vt:lpstr>Skælskørvej 37 Slagelse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Ting Jellingevej 15, Ting Jellinge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Fællesaktiviteter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Vi forener socialøkonomi og bæredygtighed i et stærkt fællesskab, hvor børn, unge og voksne får mulighed for at udvikle sig og finde livsglæde.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Ingolf Ingemann Damm</dc:title>
  <dc:creator>thomas</dc:creator>
  <cp:lastModifiedBy>Christa Jørgensen</cp:lastModifiedBy>
  <cp:revision>103</cp:revision>
  <cp:lastPrinted>2026-01-26T09:51:23Z</cp:lastPrinted>
  <dcterms:created xsi:type="dcterms:W3CDTF">2016-12-01T08:04:16Z</dcterms:created>
  <dcterms:modified xsi:type="dcterms:W3CDTF">2026-01-28T07:47:35Z</dcterms:modified>
</cp:coreProperties>
</file>